
<file path=[Content_Types].xml><?xml version="1.0" encoding="utf-8"?>
<Types xmlns="http://schemas.openxmlformats.org/package/2006/content-types">
  <Default Extension="bin" ContentType="application/vnd.openxmlformats-officedocument.oleObject"/>
  <Default Extension="png" ContentType="image/png"/>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5" r:id="rId1"/>
    <p:sldMasterId id="2147483666" r:id="rId2"/>
  </p:sldMasterIdLst>
  <p:notesMasterIdLst>
    <p:notesMasterId r:id="rId56"/>
  </p:notesMasterIdLst>
  <p:handoutMasterIdLst>
    <p:handoutMasterId r:id="rId57"/>
  </p:handoutMasterIdLst>
  <p:sldIdLst>
    <p:sldId id="625" r:id="rId3"/>
    <p:sldId id="602" r:id="rId4"/>
    <p:sldId id="659" r:id="rId5"/>
    <p:sldId id="607" r:id="rId6"/>
    <p:sldId id="609" r:id="rId7"/>
    <p:sldId id="610" r:id="rId8"/>
    <p:sldId id="611" r:id="rId9"/>
    <p:sldId id="612" r:id="rId10"/>
    <p:sldId id="613" r:id="rId11"/>
    <p:sldId id="614" r:id="rId12"/>
    <p:sldId id="615" r:id="rId13"/>
    <p:sldId id="617" r:id="rId14"/>
    <p:sldId id="618" r:id="rId15"/>
    <p:sldId id="619" r:id="rId16"/>
    <p:sldId id="620" r:id="rId17"/>
    <p:sldId id="621" r:id="rId18"/>
    <p:sldId id="623" r:id="rId19"/>
    <p:sldId id="624" r:id="rId20"/>
    <p:sldId id="626" r:id="rId21"/>
    <p:sldId id="627" r:id="rId22"/>
    <p:sldId id="628" r:id="rId23"/>
    <p:sldId id="629" r:id="rId24"/>
    <p:sldId id="630" r:id="rId25"/>
    <p:sldId id="631" r:id="rId26"/>
    <p:sldId id="632" r:id="rId27"/>
    <p:sldId id="633" r:id="rId28"/>
    <p:sldId id="634" r:id="rId29"/>
    <p:sldId id="635" r:id="rId30"/>
    <p:sldId id="636" r:id="rId31"/>
    <p:sldId id="637" r:id="rId32"/>
    <p:sldId id="638" r:id="rId33"/>
    <p:sldId id="639" r:id="rId34"/>
    <p:sldId id="662" r:id="rId35"/>
    <p:sldId id="661" r:id="rId36"/>
    <p:sldId id="640" r:id="rId37"/>
    <p:sldId id="641" r:id="rId38"/>
    <p:sldId id="642" r:id="rId39"/>
    <p:sldId id="660" r:id="rId40"/>
    <p:sldId id="644" r:id="rId41"/>
    <p:sldId id="645" r:id="rId42"/>
    <p:sldId id="646" r:id="rId43"/>
    <p:sldId id="647" r:id="rId44"/>
    <p:sldId id="648" r:id="rId45"/>
    <p:sldId id="649" r:id="rId46"/>
    <p:sldId id="650" r:id="rId47"/>
    <p:sldId id="651" r:id="rId48"/>
    <p:sldId id="652" r:id="rId49"/>
    <p:sldId id="653" r:id="rId50"/>
    <p:sldId id="654" r:id="rId51"/>
    <p:sldId id="655" r:id="rId52"/>
    <p:sldId id="656" r:id="rId53"/>
    <p:sldId id="657" r:id="rId54"/>
    <p:sldId id="658" r:id="rId55"/>
  </p:sldIdLst>
  <p:sldSz cx="9144000" cy="5145088"/>
  <p:notesSz cx="6858000" cy="9144000"/>
  <p:defaultTextStyle>
    <a:defPPr>
      <a:defRPr lang="zh-CN"/>
    </a:defPPr>
    <a:lvl1pPr algn="l" rtl="0" fontAlgn="base">
      <a:spcBef>
        <a:spcPct val="0"/>
      </a:spcBef>
      <a:spcAft>
        <a:spcPct val="0"/>
      </a:spcAft>
      <a:defRPr sz="2800" b="1" u="sng" kern="1200">
        <a:solidFill>
          <a:srgbClr val="000099"/>
        </a:solidFill>
        <a:latin typeface="Times New Roman" pitchFamily="18" charset="0"/>
        <a:ea typeface="微软雅黑" pitchFamily="34" charset="-122"/>
        <a:cs typeface="Times New Roman" pitchFamily="18" charset="0"/>
      </a:defRPr>
    </a:lvl1pPr>
    <a:lvl2pPr marL="457200" algn="l" rtl="0" fontAlgn="base">
      <a:spcBef>
        <a:spcPct val="0"/>
      </a:spcBef>
      <a:spcAft>
        <a:spcPct val="0"/>
      </a:spcAft>
      <a:defRPr sz="2800" b="1" u="sng" kern="1200">
        <a:solidFill>
          <a:srgbClr val="000099"/>
        </a:solidFill>
        <a:latin typeface="Times New Roman" pitchFamily="18" charset="0"/>
        <a:ea typeface="微软雅黑" pitchFamily="34" charset="-122"/>
        <a:cs typeface="Times New Roman" pitchFamily="18" charset="0"/>
      </a:defRPr>
    </a:lvl2pPr>
    <a:lvl3pPr marL="914400" algn="l" rtl="0" fontAlgn="base">
      <a:spcBef>
        <a:spcPct val="0"/>
      </a:spcBef>
      <a:spcAft>
        <a:spcPct val="0"/>
      </a:spcAft>
      <a:defRPr sz="2800" b="1" u="sng" kern="1200">
        <a:solidFill>
          <a:srgbClr val="000099"/>
        </a:solidFill>
        <a:latin typeface="Times New Roman" pitchFamily="18" charset="0"/>
        <a:ea typeface="微软雅黑" pitchFamily="34" charset="-122"/>
        <a:cs typeface="Times New Roman" pitchFamily="18" charset="0"/>
      </a:defRPr>
    </a:lvl3pPr>
    <a:lvl4pPr marL="1371600" algn="l" rtl="0" fontAlgn="base">
      <a:spcBef>
        <a:spcPct val="0"/>
      </a:spcBef>
      <a:spcAft>
        <a:spcPct val="0"/>
      </a:spcAft>
      <a:defRPr sz="2800" b="1" u="sng" kern="1200">
        <a:solidFill>
          <a:srgbClr val="000099"/>
        </a:solidFill>
        <a:latin typeface="Times New Roman" pitchFamily="18" charset="0"/>
        <a:ea typeface="微软雅黑" pitchFamily="34" charset="-122"/>
        <a:cs typeface="Times New Roman" pitchFamily="18" charset="0"/>
      </a:defRPr>
    </a:lvl4pPr>
    <a:lvl5pPr marL="1828800" algn="l" rtl="0" fontAlgn="base">
      <a:spcBef>
        <a:spcPct val="0"/>
      </a:spcBef>
      <a:spcAft>
        <a:spcPct val="0"/>
      </a:spcAft>
      <a:defRPr sz="2800" b="1" u="sng" kern="1200">
        <a:solidFill>
          <a:srgbClr val="000099"/>
        </a:solidFill>
        <a:latin typeface="Times New Roman" pitchFamily="18" charset="0"/>
        <a:ea typeface="微软雅黑" pitchFamily="34" charset="-122"/>
        <a:cs typeface="Times New Roman" pitchFamily="18" charset="0"/>
      </a:defRPr>
    </a:lvl5pPr>
    <a:lvl6pPr marL="2286000" algn="l" defTabSz="914400" rtl="0" eaLnBrk="1" latinLnBrk="0" hangingPunct="1">
      <a:defRPr sz="2800" b="1" u="sng" kern="1200">
        <a:solidFill>
          <a:srgbClr val="000099"/>
        </a:solidFill>
        <a:latin typeface="Times New Roman" pitchFamily="18" charset="0"/>
        <a:ea typeface="微软雅黑" pitchFamily="34" charset="-122"/>
        <a:cs typeface="Times New Roman" pitchFamily="18" charset="0"/>
      </a:defRPr>
    </a:lvl6pPr>
    <a:lvl7pPr marL="2743200" algn="l" defTabSz="914400" rtl="0" eaLnBrk="1" latinLnBrk="0" hangingPunct="1">
      <a:defRPr sz="2800" b="1" u="sng" kern="1200">
        <a:solidFill>
          <a:srgbClr val="000099"/>
        </a:solidFill>
        <a:latin typeface="Times New Roman" pitchFamily="18" charset="0"/>
        <a:ea typeface="微软雅黑" pitchFamily="34" charset="-122"/>
        <a:cs typeface="Times New Roman" pitchFamily="18" charset="0"/>
      </a:defRPr>
    </a:lvl7pPr>
    <a:lvl8pPr marL="3200400" algn="l" defTabSz="914400" rtl="0" eaLnBrk="1" latinLnBrk="0" hangingPunct="1">
      <a:defRPr sz="2800" b="1" u="sng" kern="1200">
        <a:solidFill>
          <a:srgbClr val="000099"/>
        </a:solidFill>
        <a:latin typeface="Times New Roman" pitchFamily="18" charset="0"/>
        <a:ea typeface="微软雅黑" pitchFamily="34" charset="-122"/>
        <a:cs typeface="Times New Roman" pitchFamily="18" charset="0"/>
      </a:defRPr>
    </a:lvl8pPr>
    <a:lvl9pPr marL="3657600" algn="l" defTabSz="914400" rtl="0" eaLnBrk="1" latinLnBrk="0" hangingPunct="1">
      <a:defRPr sz="2800" b="1" u="sng" kern="1200">
        <a:solidFill>
          <a:srgbClr val="000099"/>
        </a:solidFill>
        <a:latin typeface="Times New Roman" pitchFamily="18" charset="0"/>
        <a:ea typeface="微软雅黑" pitchFamily="34" charset="-122"/>
        <a:cs typeface="Times New Roman" pitchFamily="18" charset="0"/>
      </a:defRPr>
    </a:lvl9pPr>
  </p:defaultTextStyle>
  <p:extLst>
    <p:ext uri="{EFAFB233-063F-42B5-8137-9DF3F51BA10A}">
      <p15:sldGuideLst xmlns:p15="http://schemas.microsoft.com/office/powerpoint/2012/main">
        <p15:guide id="1" orient="horz" pos="1621">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BFBFB"/>
    <a:srgbClr val="99CCFF"/>
    <a:srgbClr val="6699FF"/>
    <a:srgbClr val="3399FF"/>
    <a:srgbClr val="0099FF"/>
    <a:srgbClr val="C0C0C0"/>
    <a:srgbClr val="008000"/>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539" autoAdjust="0"/>
    <p:restoredTop sz="78308" autoAdjust="0"/>
  </p:normalViewPr>
  <p:slideViewPr>
    <p:cSldViewPr>
      <p:cViewPr varScale="1">
        <p:scale>
          <a:sx n="87" d="100"/>
          <a:sy n="87" d="100"/>
        </p:scale>
        <p:origin x="1354" y="72"/>
      </p:cViewPr>
      <p:guideLst>
        <p:guide orient="horz" pos="1621"/>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p:cViewPr varScale="1">
        <p:scale>
          <a:sx n="58" d="100"/>
          <a:sy n="58" d="100"/>
        </p:scale>
        <p:origin x="-1932" y="-7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presProps" Target="presProps.xml"/><Relationship Id="rId5" Type="http://schemas.openxmlformats.org/officeDocument/2006/relationships/slide" Target="slides/slide3.xml"/><Relationship Id="rId61" Type="http://schemas.openxmlformats.org/officeDocument/2006/relationships/tableStyles" Target="tableStyle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notesMaster" Target="notesMasters/notesMaster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viewProps" Target="view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handoutMaster" Target="handoutMasters/handoutMaster1.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5_4">
  <dgm:title val=""/>
  <dgm:desc val=""/>
  <dgm:catLst>
    <dgm:cat type="accent5" pri="11400"/>
  </dgm:catLst>
  <dgm:styleLbl name="node0">
    <dgm:fillClrLst meth="cycle">
      <a:schemeClr val="accent5">
        <a:shade val="60000"/>
      </a:schemeClr>
    </dgm:fillClrLst>
    <dgm:linClrLst meth="repeat">
      <a:schemeClr val="lt1"/>
    </dgm:linClrLst>
    <dgm:effectClrLst/>
    <dgm:txLinClrLst/>
    <dgm:txFillClrLst/>
    <dgm:txEffectClrLst/>
  </dgm:styleLbl>
  <dgm:styleLbl name="node1">
    <dgm:fillClrLst meth="cycle">
      <a:schemeClr val="accent5">
        <a:shade val="50000"/>
      </a:schemeClr>
      <a:schemeClr val="accent5">
        <a:tint val="55000"/>
      </a:schemeClr>
    </dgm:fillClrLst>
    <dgm:linClrLst meth="repeat">
      <a:schemeClr val="lt1"/>
    </dgm:linClrLst>
    <dgm:effectClrLst/>
    <dgm:txLinClrLst/>
    <dgm:txFillClrLst/>
    <dgm:txEffectClrLst/>
  </dgm:styleLbl>
  <dgm:styleLbl name="alignNode1">
    <dgm:fillClrLst meth="cycle">
      <a:schemeClr val="accent5">
        <a:shade val="50000"/>
      </a:schemeClr>
      <a:schemeClr val="accent5">
        <a:tint val="55000"/>
      </a:schemeClr>
    </dgm:fillClrLst>
    <dgm:linClrLst meth="cycle">
      <a:schemeClr val="accent5">
        <a:shade val="50000"/>
      </a:schemeClr>
      <a:schemeClr val="accent5">
        <a:tint val="55000"/>
      </a:schemeClr>
    </dgm:linClrLst>
    <dgm:effectClrLst/>
    <dgm:txLinClrLst/>
    <dgm:txFillClrLst/>
    <dgm:txEffectClrLst/>
  </dgm:styleLbl>
  <dgm:styleLbl name="lnNode1">
    <dgm:fillClrLst meth="cycle">
      <a:schemeClr val="accent5">
        <a:shade val="50000"/>
      </a:schemeClr>
      <a:schemeClr val="accent5">
        <a:tint val="55000"/>
      </a:schemeClr>
    </dgm:fillClrLst>
    <dgm:linClrLst meth="repeat">
      <a:schemeClr val="lt1"/>
    </dgm:linClrLst>
    <dgm:effectClrLst/>
    <dgm:txLinClrLst/>
    <dgm:txFillClrLst/>
    <dgm:txEffectClrLst/>
  </dgm:styleLbl>
  <dgm:styleLbl name="vennNode1">
    <dgm:fillClrLst meth="cycle">
      <a:schemeClr val="accent5">
        <a:shade val="80000"/>
        <a:alpha val="50000"/>
      </a:schemeClr>
      <a:schemeClr val="accent5">
        <a:tint val="50000"/>
        <a:alpha val="50000"/>
      </a:schemeClr>
    </dgm:fillClrLst>
    <dgm:linClrLst meth="repeat">
      <a:schemeClr val="lt1"/>
    </dgm:linClrLst>
    <dgm:effectClrLst/>
    <dgm:txLinClrLst/>
    <dgm:txFillClrLst/>
    <dgm:txEffectClrLst/>
  </dgm:styleLbl>
  <dgm:styleLbl name="node2">
    <dgm:fillClrLst>
      <a:schemeClr val="accent5">
        <a:shade val="80000"/>
      </a:schemeClr>
    </dgm:fillClrLst>
    <dgm:linClrLst meth="repeat">
      <a:schemeClr val="lt1"/>
    </dgm:linClrLst>
    <dgm:effectClrLst/>
    <dgm:txLinClrLst/>
    <dgm:txFillClrLst/>
    <dgm:txEffectClrLst/>
  </dgm:styleLbl>
  <dgm:styleLbl name="node3">
    <dgm:fillClrLst>
      <a:schemeClr val="accent5">
        <a:tint val="99000"/>
      </a:schemeClr>
    </dgm:fillClrLst>
    <dgm:linClrLst meth="repeat">
      <a:schemeClr val="lt1"/>
    </dgm:linClrLst>
    <dgm:effectClrLst/>
    <dgm:txLinClrLst/>
    <dgm:txFillClrLst/>
    <dgm:txEffectClrLst/>
  </dgm:styleLbl>
  <dgm:styleLbl name="node4">
    <dgm:fillClrLst>
      <a:schemeClr val="accent5">
        <a:tint val="70000"/>
      </a:schemeClr>
    </dgm:fillClrLst>
    <dgm:linClrLst meth="repeat">
      <a:schemeClr val="lt1"/>
    </dgm:linClrLst>
    <dgm:effectClrLst/>
    <dgm:txLinClrLst/>
    <dgm:txFillClrLst/>
    <dgm:txEffectClrLst/>
  </dgm:styleLbl>
  <dgm:styleLbl name="fg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f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b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f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sibTrans1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accent5">
        <a:shade val="80000"/>
      </a:schemeClr>
    </dgm:fillClrLst>
    <dgm:linClrLst meth="repeat">
      <a:schemeClr val="lt1"/>
    </dgm:linClrLst>
    <dgm:effectClrLst/>
    <dgm:txLinClrLst/>
    <dgm:txFillClrLst/>
    <dgm:txEffectClrLst/>
  </dgm:styleLbl>
  <dgm:styleLbl name="asst1">
    <dgm:fillClrLst meth="repeat">
      <a:schemeClr val="accent5">
        <a:shade val="80000"/>
      </a:schemeClr>
    </dgm:fillClrLst>
    <dgm:linClrLst meth="repeat">
      <a:schemeClr val="lt1"/>
    </dgm:linClrLst>
    <dgm:effectClrLst/>
    <dgm:txLinClrLst/>
    <dgm:txFillClrLst/>
    <dgm:txEffectClrLst/>
  </dgm:styleLbl>
  <dgm:styleLbl name="asst2">
    <dgm:fillClrLst>
      <a:schemeClr val="accent5">
        <a:tint val="90000"/>
      </a:schemeClr>
    </dgm:fillClrLst>
    <dgm:linClrLst meth="repeat">
      <a:schemeClr val="lt1"/>
    </dgm:linClrLst>
    <dgm:effectClrLst/>
    <dgm:txLinClrLst/>
    <dgm:txFillClrLst/>
    <dgm:txEffectClrLst/>
  </dgm:styleLbl>
  <dgm:styleLbl name="asst3">
    <dgm:fillClrLst>
      <a:schemeClr val="accent5">
        <a:tint val="70000"/>
      </a:schemeClr>
    </dgm:fillClrLst>
    <dgm:linClrLst meth="repeat">
      <a:schemeClr val="lt1"/>
    </dgm:linClrLst>
    <dgm:effectClrLst/>
    <dgm:txLinClrLst/>
    <dgm:txFillClrLst/>
    <dgm:txEffectClrLst/>
  </dgm:styleLbl>
  <dgm:styleLbl name="asst4">
    <dgm:fillClrLst>
      <a:schemeClr val="accent5">
        <a:tint val="50000"/>
      </a:schemeClr>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shade val="80000"/>
      </a:schemeClr>
    </dgm:linClrLst>
    <dgm:effectClrLst/>
    <dgm:txLinClrLst/>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dk1"/>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0000"/>
      </a:schemeClr>
    </dgm:fillClrLst>
    <dgm:linClrLst meth="repeat">
      <a:schemeClr val="accent5">
        <a:tint val="90000"/>
      </a:schemeClr>
    </dgm:linClrLst>
    <dgm:effectClrLst/>
    <dgm:txLinClrLst/>
    <dgm:txFillClrLst meth="repeat">
      <a:schemeClr val="tx1"/>
    </dgm:txFillClrLst>
    <dgm:txEffectClrLst/>
  </dgm:styleLbl>
  <dgm:styleLbl name="parChTrans1D3">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5">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55000"/>
      </a:schemeClr>
    </dgm:fillClrLst>
    <dgm:linClrLst meth="repeat">
      <a:schemeClr val="accent5">
        <a:alpha val="90000"/>
        <a:tint val="55000"/>
      </a:schemeClr>
    </dgm:linClrLst>
    <dgm:effectClrLst/>
    <dgm:txLinClrLst/>
    <dgm:txFillClrLst meth="repeat">
      <a:schemeClr val="dk1"/>
    </dgm:txFillClrLst>
    <dgm:txEffectClrLst/>
  </dgm:styleLbl>
  <dgm:styleLbl name="alignAccFollowNode1">
    <dgm:fillClrLst meth="repeat">
      <a:schemeClr val="accent5">
        <a:alpha val="90000"/>
        <a:tint val="55000"/>
      </a:schemeClr>
    </dgm:fillClrLst>
    <dgm:linClrLst meth="repeat">
      <a:schemeClr val="accent5">
        <a:alpha val="90000"/>
        <a:tint val="55000"/>
      </a:schemeClr>
    </dgm:linClrLst>
    <dgm:effectClrLst/>
    <dgm:txLinClrLst/>
    <dgm:txFillClrLst meth="repeat">
      <a:schemeClr val="dk1"/>
    </dgm:txFillClrLst>
    <dgm:txEffectClrLst/>
  </dgm:styleLbl>
  <dgm:styleLbl name="bgAccFollowNode1">
    <dgm:fillClrLst meth="repeat">
      <a:schemeClr val="accent5">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50000"/>
      </a:schemeClr>
    </dgm:linClrLst>
    <dgm:effectClrLst/>
    <dgm:txLinClrLst/>
    <dgm:txFillClrLst meth="repeat">
      <a:schemeClr val="dk1"/>
    </dgm:txFillClrLst>
    <dgm:txEffectClrLst/>
  </dgm:styleLbl>
  <dgm:styleLbl name="bgShp">
    <dgm:fillClrLst meth="repeat">
      <a:schemeClr val="accent5">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55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5_4">
  <dgm:title val=""/>
  <dgm:desc val=""/>
  <dgm:catLst>
    <dgm:cat type="accent5" pri="11400"/>
  </dgm:catLst>
  <dgm:styleLbl name="node0">
    <dgm:fillClrLst meth="cycle">
      <a:schemeClr val="accent5">
        <a:shade val="60000"/>
      </a:schemeClr>
    </dgm:fillClrLst>
    <dgm:linClrLst meth="repeat">
      <a:schemeClr val="lt1"/>
    </dgm:linClrLst>
    <dgm:effectClrLst/>
    <dgm:txLinClrLst/>
    <dgm:txFillClrLst/>
    <dgm:txEffectClrLst/>
  </dgm:styleLbl>
  <dgm:styleLbl name="node1">
    <dgm:fillClrLst meth="cycle">
      <a:schemeClr val="accent5">
        <a:shade val="50000"/>
      </a:schemeClr>
      <a:schemeClr val="accent5">
        <a:tint val="55000"/>
      </a:schemeClr>
    </dgm:fillClrLst>
    <dgm:linClrLst meth="repeat">
      <a:schemeClr val="lt1"/>
    </dgm:linClrLst>
    <dgm:effectClrLst/>
    <dgm:txLinClrLst/>
    <dgm:txFillClrLst/>
    <dgm:txEffectClrLst/>
  </dgm:styleLbl>
  <dgm:styleLbl name="alignNode1">
    <dgm:fillClrLst meth="cycle">
      <a:schemeClr val="accent5">
        <a:shade val="50000"/>
      </a:schemeClr>
      <a:schemeClr val="accent5">
        <a:tint val="55000"/>
      </a:schemeClr>
    </dgm:fillClrLst>
    <dgm:linClrLst meth="cycle">
      <a:schemeClr val="accent5">
        <a:shade val="50000"/>
      </a:schemeClr>
      <a:schemeClr val="accent5">
        <a:tint val="55000"/>
      </a:schemeClr>
    </dgm:linClrLst>
    <dgm:effectClrLst/>
    <dgm:txLinClrLst/>
    <dgm:txFillClrLst/>
    <dgm:txEffectClrLst/>
  </dgm:styleLbl>
  <dgm:styleLbl name="lnNode1">
    <dgm:fillClrLst meth="cycle">
      <a:schemeClr val="accent5">
        <a:shade val="50000"/>
      </a:schemeClr>
      <a:schemeClr val="accent5">
        <a:tint val="55000"/>
      </a:schemeClr>
    </dgm:fillClrLst>
    <dgm:linClrLst meth="repeat">
      <a:schemeClr val="lt1"/>
    </dgm:linClrLst>
    <dgm:effectClrLst/>
    <dgm:txLinClrLst/>
    <dgm:txFillClrLst/>
    <dgm:txEffectClrLst/>
  </dgm:styleLbl>
  <dgm:styleLbl name="vennNode1">
    <dgm:fillClrLst meth="cycle">
      <a:schemeClr val="accent5">
        <a:shade val="80000"/>
        <a:alpha val="50000"/>
      </a:schemeClr>
      <a:schemeClr val="accent5">
        <a:tint val="50000"/>
        <a:alpha val="50000"/>
      </a:schemeClr>
    </dgm:fillClrLst>
    <dgm:linClrLst meth="repeat">
      <a:schemeClr val="lt1"/>
    </dgm:linClrLst>
    <dgm:effectClrLst/>
    <dgm:txLinClrLst/>
    <dgm:txFillClrLst/>
    <dgm:txEffectClrLst/>
  </dgm:styleLbl>
  <dgm:styleLbl name="node2">
    <dgm:fillClrLst>
      <a:schemeClr val="accent5">
        <a:shade val="80000"/>
      </a:schemeClr>
    </dgm:fillClrLst>
    <dgm:linClrLst meth="repeat">
      <a:schemeClr val="lt1"/>
    </dgm:linClrLst>
    <dgm:effectClrLst/>
    <dgm:txLinClrLst/>
    <dgm:txFillClrLst/>
    <dgm:txEffectClrLst/>
  </dgm:styleLbl>
  <dgm:styleLbl name="node3">
    <dgm:fillClrLst>
      <a:schemeClr val="accent5">
        <a:tint val="99000"/>
      </a:schemeClr>
    </dgm:fillClrLst>
    <dgm:linClrLst meth="repeat">
      <a:schemeClr val="lt1"/>
    </dgm:linClrLst>
    <dgm:effectClrLst/>
    <dgm:txLinClrLst/>
    <dgm:txFillClrLst/>
    <dgm:txEffectClrLst/>
  </dgm:styleLbl>
  <dgm:styleLbl name="node4">
    <dgm:fillClrLst>
      <a:schemeClr val="accent5">
        <a:tint val="70000"/>
      </a:schemeClr>
    </dgm:fillClrLst>
    <dgm:linClrLst meth="repeat">
      <a:schemeClr val="lt1"/>
    </dgm:linClrLst>
    <dgm:effectClrLst/>
    <dgm:txLinClrLst/>
    <dgm:txFillClrLst/>
    <dgm:txEffectClrLst/>
  </dgm:styleLbl>
  <dgm:styleLbl name="fg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f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b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f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sibTrans1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accent5">
        <a:shade val="80000"/>
      </a:schemeClr>
    </dgm:fillClrLst>
    <dgm:linClrLst meth="repeat">
      <a:schemeClr val="lt1"/>
    </dgm:linClrLst>
    <dgm:effectClrLst/>
    <dgm:txLinClrLst/>
    <dgm:txFillClrLst/>
    <dgm:txEffectClrLst/>
  </dgm:styleLbl>
  <dgm:styleLbl name="asst1">
    <dgm:fillClrLst meth="repeat">
      <a:schemeClr val="accent5">
        <a:shade val="80000"/>
      </a:schemeClr>
    </dgm:fillClrLst>
    <dgm:linClrLst meth="repeat">
      <a:schemeClr val="lt1"/>
    </dgm:linClrLst>
    <dgm:effectClrLst/>
    <dgm:txLinClrLst/>
    <dgm:txFillClrLst/>
    <dgm:txEffectClrLst/>
  </dgm:styleLbl>
  <dgm:styleLbl name="asst2">
    <dgm:fillClrLst>
      <a:schemeClr val="accent5">
        <a:tint val="90000"/>
      </a:schemeClr>
    </dgm:fillClrLst>
    <dgm:linClrLst meth="repeat">
      <a:schemeClr val="lt1"/>
    </dgm:linClrLst>
    <dgm:effectClrLst/>
    <dgm:txLinClrLst/>
    <dgm:txFillClrLst/>
    <dgm:txEffectClrLst/>
  </dgm:styleLbl>
  <dgm:styleLbl name="asst3">
    <dgm:fillClrLst>
      <a:schemeClr val="accent5">
        <a:tint val="70000"/>
      </a:schemeClr>
    </dgm:fillClrLst>
    <dgm:linClrLst meth="repeat">
      <a:schemeClr val="lt1"/>
    </dgm:linClrLst>
    <dgm:effectClrLst/>
    <dgm:txLinClrLst/>
    <dgm:txFillClrLst/>
    <dgm:txEffectClrLst/>
  </dgm:styleLbl>
  <dgm:styleLbl name="asst4">
    <dgm:fillClrLst>
      <a:schemeClr val="accent5">
        <a:tint val="50000"/>
      </a:schemeClr>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shade val="80000"/>
      </a:schemeClr>
    </dgm:linClrLst>
    <dgm:effectClrLst/>
    <dgm:txLinClrLst/>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dk1"/>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0000"/>
      </a:schemeClr>
    </dgm:fillClrLst>
    <dgm:linClrLst meth="repeat">
      <a:schemeClr val="accent5">
        <a:tint val="90000"/>
      </a:schemeClr>
    </dgm:linClrLst>
    <dgm:effectClrLst/>
    <dgm:txLinClrLst/>
    <dgm:txFillClrLst meth="repeat">
      <a:schemeClr val="tx1"/>
    </dgm:txFillClrLst>
    <dgm:txEffectClrLst/>
  </dgm:styleLbl>
  <dgm:styleLbl name="parChTrans1D3">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5">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55000"/>
      </a:schemeClr>
    </dgm:fillClrLst>
    <dgm:linClrLst meth="repeat">
      <a:schemeClr val="accent5">
        <a:alpha val="90000"/>
        <a:tint val="55000"/>
      </a:schemeClr>
    </dgm:linClrLst>
    <dgm:effectClrLst/>
    <dgm:txLinClrLst/>
    <dgm:txFillClrLst meth="repeat">
      <a:schemeClr val="dk1"/>
    </dgm:txFillClrLst>
    <dgm:txEffectClrLst/>
  </dgm:styleLbl>
  <dgm:styleLbl name="alignAccFollowNode1">
    <dgm:fillClrLst meth="repeat">
      <a:schemeClr val="accent5">
        <a:alpha val="90000"/>
        <a:tint val="55000"/>
      </a:schemeClr>
    </dgm:fillClrLst>
    <dgm:linClrLst meth="repeat">
      <a:schemeClr val="accent5">
        <a:alpha val="90000"/>
        <a:tint val="55000"/>
      </a:schemeClr>
    </dgm:linClrLst>
    <dgm:effectClrLst/>
    <dgm:txLinClrLst/>
    <dgm:txFillClrLst meth="repeat">
      <a:schemeClr val="dk1"/>
    </dgm:txFillClrLst>
    <dgm:txEffectClrLst/>
  </dgm:styleLbl>
  <dgm:styleLbl name="bgAccFollowNode1">
    <dgm:fillClrLst meth="repeat">
      <a:schemeClr val="accent5">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50000"/>
      </a:schemeClr>
    </dgm:linClrLst>
    <dgm:effectClrLst/>
    <dgm:txLinClrLst/>
    <dgm:txFillClrLst meth="repeat">
      <a:schemeClr val="dk1"/>
    </dgm:txFillClrLst>
    <dgm:txEffectClrLst/>
  </dgm:styleLbl>
  <dgm:styleLbl name="bgShp">
    <dgm:fillClrLst meth="repeat">
      <a:schemeClr val="accent5">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55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E4AA000-83E8-4ACF-8ECE-F7F7B3344546}" type="doc">
      <dgm:prSet loTypeId="urn:microsoft.com/office/officeart/2005/8/layout/hierarchy2" loCatId="hierarchy" qsTypeId="urn:microsoft.com/office/officeart/2005/8/quickstyle/3d2" qsCatId="3D" csTypeId="urn:microsoft.com/office/officeart/2005/8/colors/accent5_4" csCatId="accent5" phldr="1"/>
      <dgm:spPr/>
      <dgm:t>
        <a:bodyPr/>
        <a:lstStyle/>
        <a:p>
          <a:endParaRPr lang="zh-CN" altLang="en-US"/>
        </a:p>
      </dgm:t>
    </dgm:pt>
    <dgm:pt modelId="{BB67A2FD-BA0A-4E5B-992A-B9280C27D7D2}">
      <dgm:prSet phldrT="[文本]" custT="1"/>
      <dgm:spPr/>
      <dgm:t>
        <a:bodyPr/>
        <a:lstStyle/>
        <a:p>
          <a:pPr algn="ctr">
            <a:lnSpc>
              <a:spcPct val="60000"/>
            </a:lnSpc>
            <a:spcBef>
              <a:spcPts val="0"/>
            </a:spcBef>
            <a:spcAft>
              <a:spcPts val="0"/>
            </a:spcAft>
          </a:pPr>
          <a:r>
            <a:rPr lang="zh-CN" altLang="en-US" sz="1800" smtClean="0">
              <a:solidFill>
                <a:schemeClr val="tx1"/>
              </a:solidFill>
              <a:latin typeface="+mn-ea"/>
              <a:ea typeface="+mn-ea"/>
            </a:rPr>
            <a:t>无线</a:t>
          </a:r>
          <a:endParaRPr lang="en-US" altLang="zh-CN" sz="1800" smtClean="0">
            <a:solidFill>
              <a:schemeClr val="tx1"/>
            </a:solidFill>
            <a:latin typeface="+mn-ea"/>
            <a:ea typeface="+mn-ea"/>
          </a:endParaRPr>
        </a:p>
        <a:p>
          <a:pPr algn="ctr">
            <a:lnSpc>
              <a:spcPct val="60000"/>
            </a:lnSpc>
            <a:spcBef>
              <a:spcPts val="0"/>
            </a:spcBef>
            <a:spcAft>
              <a:spcPts val="0"/>
            </a:spcAft>
          </a:pPr>
          <a:r>
            <a:rPr lang="zh-CN" altLang="en-US" sz="1800" smtClean="0">
              <a:solidFill>
                <a:schemeClr val="tx1"/>
              </a:solidFill>
              <a:latin typeface="+mn-ea"/>
              <a:ea typeface="+mn-ea"/>
            </a:rPr>
            <a:t>局域网</a:t>
          </a:r>
          <a:endParaRPr lang="zh-CN" altLang="en-US" sz="1800" dirty="0">
            <a:solidFill>
              <a:schemeClr val="tx1"/>
            </a:solidFill>
            <a:latin typeface="+mn-ea"/>
            <a:ea typeface="+mn-ea"/>
          </a:endParaRPr>
        </a:p>
      </dgm:t>
    </dgm:pt>
    <dgm:pt modelId="{66DF9BB9-C322-46BC-A60D-A9027DD13C4A}" type="parTrans" cxnId="{286B671A-6CBC-4C68-A905-63BDC150122C}">
      <dgm:prSet/>
      <dgm:spPr/>
      <dgm:t>
        <a:bodyPr/>
        <a:lstStyle/>
        <a:p>
          <a:pPr algn="ctr">
            <a:lnSpc>
              <a:spcPct val="100000"/>
            </a:lnSpc>
            <a:spcBef>
              <a:spcPts val="0"/>
            </a:spcBef>
            <a:spcAft>
              <a:spcPts val="0"/>
            </a:spcAft>
          </a:pPr>
          <a:endParaRPr lang="zh-CN" altLang="en-US" sz="1800">
            <a:solidFill>
              <a:schemeClr val="tx1"/>
            </a:solidFill>
            <a:latin typeface="+mn-ea"/>
            <a:ea typeface="+mn-ea"/>
          </a:endParaRPr>
        </a:p>
      </dgm:t>
    </dgm:pt>
    <dgm:pt modelId="{E46C5449-8DB7-4B1C-A002-A5700884249A}" type="sibTrans" cxnId="{286B671A-6CBC-4C68-A905-63BDC150122C}">
      <dgm:prSet/>
      <dgm:spPr/>
      <dgm:t>
        <a:bodyPr/>
        <a:lstStyle/>
        <a:p>
          <a:pPr algn="ctr">
            <a:lnSpc>
              <a:spcPct val="100000"/>
            </a:lnSpc>
            <a:spcBef>
              <a:spcPts val="0"/>
            </a:spcBef>
            <a:spcAft>
              <a:spcPts val="0"/>
            </a:spcAft>
          </a:pPr>
          <a:endParaRPr lang="zh-CN" altLang="en-US" sz="1800">
            <a:solidFill>
              <a:schemeClr val="tx1"/>
            </a:solidFill>
            <a:latin typeface="+mn-ea"/>
            <a:ea typeface="+mn-ea"/>
          </a:endParaRPr>
        </a:p>
      </dgm:t>
    </dgm:pt>
    <dgm:pt modelId="{A891F172-45EC-42E0-9F75-8A8FEC8CAA81}">
      <dgm:prSet phldrT="[文本]" custT="1"/>
      <dgm:spPr/>
      <dgm:t>
        <a:bodyPr/>
        <a:lstStyle/>
        <a:p>
          <a:pPr algn="ctr">
            <a:lnSpc>
              <a:spcPct val="60000"/>
            </a:lnSpc>
            <a:spcBef>
              <a:spcPts val="0"/>
            </a:spcBef>
            <a:spcAft>
              <a:spcPts val="0"/>
            </a:spcAft>
          </a:pPr>
          <a:r>
            <a:rPr lang="zh-CN" altLang="en-US" sz="1800" smtClean="0">
              <a:solidFill>
                <a:schemeClr val="tx1"/>
              </a:solidFill>
              <a:latin typeface="+mn-ea"/>
              <a:ea typeface="+mn-ea"/>
              <a:cs typeface="Times New Roman" pitchFamily="18" charset="0"/>
            </a:rPr>
            <a:t>红外线</a:t>
          </a:r>
          <a:endParaRPr lang="en-US" altLang="zh-CN" sz="1800" smtClean="0">
            <a:solidFill>
              <a:schemeClr val="tx1"/>
            </a:solidFill>
            <a:latin typeface="+mn-ea"/>
            <a:ea typeface="+mn-ea"/>
            <a:cs typeface="Times New Roman" pitchFamily="18" charset="0"/>
          </a:endParaRPr>
        </a:p>
        <a:p>
          <a:pPr algn="ctr">
            <a:lnSpc>
              <a:spcPct val="60000"/>
            </a:lnSpc>
            <a:spcBef>
              <a:spcPts val="0"/>
            </a:spcBef>
            <a:spcAft>
              <a:spcPts val="0"/>
            </a:spcAft>
          </a:pPr>
          <a:r>
            <a:rPr lang="zh-CN" altLang="en-US" sz="1800" smtClean="0">
              <a:solidFill>
                <a:schemeClr val="tx1"/>
              </a:solidFill>
              <a:latin typeface="+mn-ea"/>
              <a:ea typeface="+mn-ea"/>
              <a:cs typeface="Times New Roman" pitchFamily="18" charset="0"/>
            </a:rPr>
            <a:t>局域网</a:t>
          </a:r>
          <a:endParaRPr lang="zh-CN" altLang="en-US" sz="1800" dirty="0">
            <a:solidFill>
              <a:schemeClr val="tx1"/>
            </a:solidFill>
            <a:latin typeface="+mn-ea"/>
            <a:ea typeface="+mn-ea"/>
          </a:endParaRPr>
        </a:p>
      </dgm:t>
    </dgm:pt>
    <dgm:pt modelId="{45212EC7-1E7B-4983-8DFF-6409334473C2}" type="parTrans" cxnId="{8637D955-E940-4F03-AD80-EA59F2B6E52B}">
      <dgm:prSet custT="1"/>
      <dgm:spPr/>
      <dgm:t>
        <a:bodyPr/>
        <a:lstStyle/>
        <a:p>
          <a:pPr algn="ctr">
            <a:lnSpc>
              <a:spcPct val="100000"/>
            </a:lnSpc>
            <a:spcBef>
              <a:spcPts val="0"/>
            </a:spcBef>
            <a:spcAft>
              <a:spcPts val="0"/>
            </a:spcAft>
          </a:pPr>
          <a:endParaRPr lang="zh-CN" altLang="en-US" sz="1800">
            <a:solidFill>
              <a:schemeClr val="tx1"/>
            </a:solidFill>
            <a:latin typeface="+mn-ea"/>
            <a:ea typeface="+mn-ea"/>
          </a:endParaRPr>
        </a:p>
      </dgm:t>
    </dgm:pt>
    <dgm:pt modelId="{B4EC3734-C05F-4CEB-9604-D6043131C947}" type="sibTrans" cxnId="{8637D955-E940-4F03-AD80-EA59F2B6E52B}">
      <dgm:prSet/>
      <dgm:spPr/>
      <dgm:t>
        <a:bodyPr/>
        <a:lstStyle/>
        <a:p>
          <a:pPr algn="ctr">
            <a:lnSpc>
              <a:spcPct val="100000"/>
            </a:lnSpc>
            <a:spcBef>
              <a:spcPts val="0"/>
            </a:spcBef>
            <a:spcAft>
              <a:spcPts val="0"/>
            </a:spcAft>
          </a:pPr>
          <a:endParaRPr lang="zh-CN" altLang="en-US" sz="1800">
            <a:solidFill>
              <a:schemeClr val="tx1"/>
            </a:solidFill>
            <a:latin typeface="+mn-ea"/>
            <a:ea typeface="+mn-ea"/>
          </a:endParaRPr>
        </a:p>
      </dgm:t>
    </dgm:pt>
    <dgm:pt modelId="{3CBE710C-6E66-4D1E-973A-D0BD05B3F701}">
      <dgm:prSet phldrT="[文本]" custT="1"/>
      <dgm:spPr/>
      <dgm:t>
        <a:bodyPr/>
        <a:lstStyle/>
        <a:p>
          <a:pPr algn="ctr">
            <a:lnSpc>
              <a:spcPct val="100000"/>
            </a:lnSpc>
            <a:spcBef>
              <a:spcPts val="0"/>
            </a:spcBef>
            <a:spcAft>
              <a:spcPts val="0"/>
            </a:spcAft>
          </a:pPr>
          <a:r>
            <a:rPr lang="zh-CN" altLang="en-US" sz="1800" smtClean="0">
              <a:solidFill>
                <a:schemeClr val="tx1"/>
              </a:solidFill>
              <a:latin typeface="+mn-ea"/>
              <a:ea typeface="+mn-ea"/>
              <a:cs typeface="Times New Roman" pitchFamily="18" charset="0"/>
            </a:rPr>
            <a:t>定向光束红外传输</a:t>
          </a:r>
          <a:endParaRPr lang="zh-CN" altLang="en-US" sz="1800" dirty="0">
            <a:solidFill>
              <a:schemeClr val="tx1"/>
            </a:solidFill>
            <a:latin typeface="+mn-ea"/>
            <a:ea typeface="+mn-ea"/>
          </a:endParaRPr>
        </a:p>
      </dgm:t>
    </dgm:pt>
    <dgm:pt modelId="{2DE2A35D-1F72-41C7-A421-1BE3CD504ACB}" type="parTrans" cxnId="{82F95915-88BB-4D60-9B14-6A0F482209B5}">
      <dgm:prSet custT="1"/>
      <dgm:spPr/>
      <dgm:t>
        <a:bodyPr/>
        <a:lstStyle/>
        <a:p>
          <a:pPr algn="ctr">
            <a:lnSpc>
              <a:spcPct val="100000"/>
            </a:lnSpc>
            <a:spcBef>
              <a:spcPts val="0"/>
            </a:spcBef>
            <a:spcAft>
              <a:spcPts val="0"/>
            </a:spcAft>
          </a:pPr>
          <a:endParaRPr lang="zh-CN" altLang="en-US" sz="1800">
            <a:solidFill>
              <a:schemeClr val="tx1"/>
            </a:solidFill>
            <a:latin typeface="+mn-ea"/>
            <a:ea typeface="+mn-ea"/>
          </a:endParaRPr>
        </a:p>
      </dgm:t>
    </dgm:pt>
    <dgm:pt modelId="{8F0E67A6-3B15-4429-B4A3-A347E0FA4A55}" type="sibTrans" cxnId="{82F95915-88BB-4D60-9B14-6A0F482209B5}">
      <dgm:prSet/>
      <dgm:spPr/>
      <dgm:t>
        <a:bodyPr/>
        <a:lstStyle/>
        <a:p>
          <a:pPr algn="ctr">
            <a:lnSpc>
              <a:spcPct val="100000"/>
            </a:lnSpc>
            <a:spcBef>
              <a:spcPts val="0"/>
            </a:spcBef>
            <a:spcAft>
              <a:spcPts val="0"/>
            </a:spcAft>
          </a:pPr>
          <a:endParaRPr lang="zh-CN" altLang="en-US" sz="1800">
            <a:solidFill>
              <a:schemeClr val="tx1"/>
            </a:solidFill>
            <a:latin typeface="+mn-ea"/>
            <a:ea typeface="+mn-ea"/>
          </a:endParaRPr>
        </a:p>
      </dgm:t>
    </dgm:pt>
    <dgm:pt modelId="{708D412A-8FC5-4F90-96E0-9A8C6AF6AFA2}">
      <dgm:prSet phldrT="[文本]" custT="1"/>
      <dgm:spPr/>
      <dgm:t>
        <a:bodyPr/>
        <a:lstStyle/>
        <a:p>
          <a:pPr algn="ctr">
            <a:lnSpc>
              <a:spcPct val="100000"/>
            </a:lnSpc>
            <a:spcBef>
              <a:spcPts val="0"/>
            </a:spcBef>
            <a:spcAft>
              <a:spcPts val="0"/>
            </a:spcAft>
          </a:pPr>
          <a:r>
            <a:rPr lang="zh-CN" altLang="en-US" sz="1800" smtClean="0">
              <a:solidFill>
                <a:schemeClr val="tx1"/>
              </a:solidFill>
              <a:latin typeface="+mn-ea"/>
              <a:ea typeface="+mn-ea"/>
              <a:cs typeface="Times New Roman" pitchFamily="18" charset="0"/>
            </a:rPr>
            <a:t>全方位红外传输</a:t>
          </a:r>
          <a:endParaRPr lang="zh-CN" altLang="en-US" sz="1800" dirty="0">
            <a:solidFill>
              <a:schemeClr val="tx1"/>
            </a:solidFill>
            <a:latin typeface="+mn-ea"/>
            <a:ea typeface="+mn-ea"/>
          </a:endParaRPr>
        </a:p>
      </dgm:t>
    </dgm:pt>
    <dgm:pt modelId="{C9E1A957-7303-4F67-999E-9EE637DBDDC1}" type="parTrans" cxnId="{5BD540EB-424F-44F0-9CC0-573333294D8B}">
      <dgm:prSet custT="1"/>
      <dgm:spPr/>
      <dgm:t>
        <a:bodyPr/>
        <a:lstStyle/>
        <a:p>
          <a:pPr algn="ctr">
            <a:lnSpc>
              <a:spcPct val="100000"/>
            </a:lnSpc>
            <a:spcBef>
              <a:spcPts val="0"/>
            </a:spcBef>
            <a:spcAft>
              <a:spcPts val="0"/>
            </a:spcAft>
          </a:pPr>
          <a:endParaRPr lang="zh-CN" altLang="en-US" sz="1800">
            <a:solidFill>
              <a:schemeClr val="tx1"/>
            </a:solidFill>
            <a:latin typeface="+mn-ea"/>
            <a:ea typeface="+mn-ea"/>
          </a:endParaRPr>
        </a:p>
      </dgm:t>
    </dgm:pt>
    <dgm:pt modelId="{11460978-3BBB-46A1-9869-154DBF05FA0F}" type="sibTrans" cxnId="{5BD540EB-424F-44F0-9CC0-573333294D8B}">
      <dgm:prSet/>
      <dgm:spPr/>
      <dgm:t>
        <a:bodyPr/>
        <a:lstStyle/>
        <a:p>
          <a:pPr algn="ctr">
            <a:lnSpc>
              <a:spcPct val="100000"/>
            </a:lnSpc>
            <a:spcBef>
              <a:spcPts val="0"/>
            </a:spcBef>
            <a:spcAft>
              <a:spcPts val="0"/>
            </a:spcAft>
          </a:pPr>
          <a:endParaRPr lang="zh-CN" altLang="en-US" sz="1800">
            <a:solidFill>
              <a:schemeClr val="tx1"/>
            </a:solidFill>
            <a:latin typeface="+mn-ea"/>
            <a:ea typeface="+mn-ea"/>
          </a:endParaRPr>
        </a:p>
      </dgm:t>
    </dgm:pt>
    <dgm:pt modelId="{DB72E1A8-15BA-426E-8964-56AC77E7579D}">
      <dgm:prSet phldrT="[文本]" custT="1"/>
      <dgm:spPr/>
      <dgm:t>
        <a:bodyPr/>
        <a:lstStyle/>
        <a:p>
          <a:pPr algn="ctr">
            <a:lnSpc>
              <a:spcPct val="60000"/>
            </a:lnSpc>
            <a:spcBef>
              <a:spcPts val="0"/>
            </a:spcBef>
            <a:spcAft>
              <a:spcPts val="0"/>
            </a:spcAft>
          </a:pPr>
          <a:r>
            <a:rPr lang="zh-CN" altLang="en-US" sz="1800" smtClean="0">
              <a:solidFill>
                <a:schemeClr val="tx1"/>
              </a:solidFill>
              <a:latin typeface="+mn-ea"/>
              <a:ea typeface="+mn-ea"/>
              <a:cs typeface="Times New Roman" pitchFamily="18" charset="0"/>
            </a:rPr>
            <a:t>扩频</a:t>
          </a:r>
          <a:endParaRPr lang="en-US" altLang="zh-CN" sz="1800" smtClean="0">
            <a:solidFill>
              <a:schemeClr val="tx1"/>
            </a:solidFill>
            <a:latin typeface="+mn-ea"/>
            <a:ea typeface="+mn-ea"/>
            <a:cs typeface="Times New Roman" pitchFamily="18" charset="0"/>
          </a:endParaRPr>
        </a:p>
        <a:p>
          <a:pPr algn="ctr">
            <a:lnSpc>
              <a:spcPct val="60000"/>
            </a:lnSpc>
            <a:spcBef>
              <a:spcPts val="0"/>
            </a:spcBef>
            <a:spcAft>
              <a:spcPts val="0"/>
            </a:spcAft>
          </a:pPr>
          <a:r>
            <a:rPr lang="zh-CN" altLang="en-US" sz="1800" smtClean="0">
              <a:solidFill>
                <a:schemeClr val="tx1"/>
              </a:solidFill>
              <a:latin typeface="+mn-ea"/>
              <a:ea typeface="+mn-ea"/>
              <a:cs typeface="Times New Roman" pitchFamily="18" charset="0"/>
            </a:rPr>
            <a:t>局域网</a:t>
          </a:r>
          <a:endParaRPr lang="zh-CN" altLang="en-US" sz="1800" dirty="0">
            <a:solidFill>
              <a:schemeClr val="tx1"/>
            </a:solidFill>
            <a:latin typeface="+mn-ea"/>
            <a:ea typeface="+mn-ea"/>
          </a:endParaRPr>
        </a:p>
      </dgm:t>
    </dgm:pt>
    <dgm:pt modelId="{E4BDEA45-93EE-4F28-8EDB-A72CA241C3CB}" type="parTrans" cxnId="{8E961E86-D0A0-408E-889C-500FDE0ABA90}">
      <dgm:prSet custT="1"/>
      <dgm:spPr/>
      <dgm:t>
        <a:bodyPr/>
        <a:lstStyle/>
        <a:p>
          <a:pPr algn="ctr">
            <a:lnSpc>
              <a:spcPct val="100000"/>
            </a:lnSpc>
            <a:spcBef>
              <a:spcPts val="0"/>
            </a:spcBef>
            <a:spcAft>
              <a:spcPts val="0"/>
            </a:spcAft>
          </a:pPr>
          <a:endParaRPr lang="zh-CN" altLang="en-US" sz="1800">
            <a:solidFill>
              <a:schemeClr val="tx1"/>
            </a:solidFill>
            <a:latin typeface="+mn-ea"/>
            <a:ea typeface="+mn-ea"/>
          </a:endParaRPr>
        </a:p>
      </dgm:t>
    </dgm:pt>
    <dgm:pt modelId="{3EC54D93-0FAB-403B-97C5-B275340E30B3}" type="sibTrans" cxnId="{8E961E86-D0A0-408E-889C-500FDE0ABA90}">
      <dgm:prSet/>
      <dgm:spPr/>
      <dgm:t>
        <a:bodyPr/>
        <a:lstStyle/>
        <a:p>
          <a:pPr algn="ctr">
            <a:lnSpc>
              <a:spcPct val="100000"/>
            </a:lnSpc>
            <a:spcBef>
              <a:spcPts val="0"/>
            </a:spcBef>
            <a:spcAft>
              <a:spcPts val="0"/>
            </a:spcAft>
          </a:pPr>
          <a:endParaRPr lang="zh-CN" altLang="en-US" sz="1800">
            <a:solidFill>
              <a:schemeClr val="tx1"/>
            </a:solidFill>
            <a:latin typeface="+mn-ea"/>
            <a:ea typeface="+mn-ea"/>
          </a:endParaRPr>
        </a:p>
      </dgm:t>
    </dgm:pt>
    <dgm:pt modelId="{87E18C91-3D67-4DFE-B4FB-2EECE640DC20}">
      <dgm:prSet phldrT="[文本]" custT="1"/>
      <dgm:spPr/>
      <dgm:t>
        <a:bodyPr/>
        <a:lstStyle/>
        <a:p>
          <a:pPr algn="ctr">
            <a:lnSpc>
              <a:spcPct val="100000"/>
            </a:lnSpc>
            <a:spcBef>
              <a:spcPts val="0"/>
            </a:spcBef>
            <a:spcAft>
              <a:spcPts val="0"/>
            </a:spcAft>
          </a:pPr>
          <a:r>
            <a:rPr lang="zh-CN" altLang="en-US" sz="1800" b="0" u="none" dirty="0" smtClean="0">
              <a:solidFill>
                <a:schemeClr val="tx1"/>
              </a:solidFill>
              <a:latin typeface="+mn-ea"/>
              <a:ea typeface="+mn-ea"/>
            </a:rPr>
            <a:t>跳频扩频（</a:t>
          </a:r>
          <a:r>
            <a:rPr lang="en-US" altLang="zh-CN" sz="1800" b="0" u="none" dirty="0" smtClean="0">
              <a:solidFill>
                <a:schemeClr val="tx1"/>
              </a:solidFill>
              <a:latin typeface="+mn-ea"/>
              <a:ea typeface="+mn-ea"/>
            </a:rPr>
            <a:t>FHSS</a:t>
          </a:r>
          <a:r>
            <a:rPr lang="zh-CN" altLang="en-US" sz="1800" b="0" u="none" dirty="0" smtClean="0">
              <a:solidFill>
                <a:schemeClr val="tx1"/>
              </a:solidFill>
              <a:latin typeface="+mn-ea"/>
              <a:ea typeface="+mn-ea"/>
            </a:rPr>
            <a:t>）</a:t>
          </a:r>
          <a:endParaRPr lang="zh-CN" altLang="en-US" sz="1800" dirty="0">
            <a:solidFill>
              <a:schemeClr val="tx1"/>
            </a:solidFill>
            <a:latin typeface="+mn-ea"/>
            <a:ea typeface="+mn-ea"/>
          </a:endParaRPr>
        </a:p>
      </dgm:t>
    </dgm:pt>
    <dgm:pt modelId="{0D29EF03-84E4-4AD0-B2A7-C7D35163E4BA}" type="parTrans" cxnId="{CD54C2A2-71AD-45C8-BAD7-52239B29A829}">
      <dgm:prSet custT="1"/>
      <dgm:spPr/>
      <dgm:t>
        <a:bodyPr/>
        <a:lstStyle/>
        <a:p>
          <a:pPr algn="ctr">
            <a:lnSpc>
              <a:spcPct val="100000"/>
            </a:lnSpc>
            <a:spcBef>
              <a:spcPts val="0"/>
            </a:spcBef>
            <a:spcAft>
              <a:spcPts val="0"/>
            </a:spcAft>
          </a:pPr>
          <a:endParaRPr lang="zh-CN" altLang="en-US" sz="1800">
            <a:solidFill>
              <a:schemeClr val="tx1"/>
            </a:solidFill>
            <a:latin typeface="+mn-ea"/>
            <a:ea typeface="+mn-ea"/>
          </a:endParaRPr>
        </a:p>
      </dgm:t>
    </dgm:pt>
    <dgm:pt modelId="{BBE55EEF-55DE-430B-AA9C-15AC2DBC15F5}" type="sibTrans" cxnId="{CD54C2A2-71AD-45C8-BAD7-52239B29A829}">
      <dgm:prSet/>
      <dgm:spPr/>
      <dgm:t>
        <a:bodyPr/>
        <a:lstStyle/>
        <a:p>
          <a:pPr algn="ctr">
            <a:lnSpc>
              <a:spcPct val="100000"/>
            </a:lnSpc>
            <a:spcBef>
              <a:spcPts val="0"/>
            </a:spcBef>
            <a:spcAft>
              <a:spcPts val="0"/>
            </a:spcAft>
          </a:pPr>
          <a:endParaRPr lang="zh-CN" altLang="en-US" sz="1800">
            <a:solidFill>
              <a:schemeClr val="tx1"/>
            </a:solidFill>
            <a:latin typeface="+mn-ea"/>
            <a:ea typeface="+mn-ea"/>
          </a:endParaRPr>
        </a:p>
      </dgm:t>
    </dgm:pt>
    <dgm:pt modelId="{C622E55B-3917-40E2-80D9-036713B0A648}">
      <dgm:prSet phldrT="[文本]" custT="1"/>
      <dgm:spPr/>
      <dgm:t>
        <a:bodyPr/>
        <a:lstStyle/>
        <a:p>
          <a:pPr algn="ctr">
            <a:lnSpc>
              <a:spcPct val="60000"/>
            </a:lnSpc>
            <a:spcBef>
              <a:spcPts val="0"/>
            </a:spcBef>
            <a:spcAft>
              <a:spcPts val="0"/>
            </a:spcAft>
          </a:pPr>
          <a:r>
            <a:rPr lang="zh-CN" altLang="en-US" sz="1800" smtClean="0">
              <a:solidFill>
                <a:schemeClr val="tx1"/>
              </a:solidFill>
              <a:latin typeface="+mn-ea"/>
              <a:ea typeface="+mn-ea"/>
              <a:cs typeface="Times New Roman" pitchFamily="18" charset="0"/>
            </a:rPr>
            <a:t>窄带微波</a:t>
          </a:r>
          <a:endParaRPr lang="en-US" altLang="zh-CN" sz="1800" smtClean="0">
            <a:solidFill>
              <a:schemeClr val="tx1"/>
            </a:solidFill>
            <a:latin typeface="+mn-ea"/>
            <a:ea typeface="+mn-ea"/>
            <a:cs typeface="Times New Roman" pitchFamily="18" charset="0"/>
          </a:endParaRPr>
        </a:p>
        <a:p>
          <a:pPr algn="ctr">
            <a:lnSpc>
              <a:spcPct val="60000"/>
            </a:lnSpc>
            <a:spcBef>
              <a:spcPts val="0"/>
            </a:spcBef>
            <a:spcAft>
              <a:spcPts val="0"/>
            </a:spcAft>
          </a:pPr>
          <a:r>
            <a:rPr lang="zh-CN" altLang="en-US" sz="1800" smtClean="0">
              <a:solidFill>
                <a:schemeClr val="tx1"/>
              </a:solidFill>
              <a:latin typeface="+mn-ea"/>
              <a:ea typeface="+mn-ea"/>
              <a:cs typeface="Times New Roman" pitchFamily="18" charset="0"/>
            </a:rPr>
            <a:t>局域网</a:t>
          </a:r>
          <a:endParaRPr lang="zh-CN" altLang="en-US" sz="1800" dirty="0">
            <a:solidFill>
              <a:schemeClr val="tx1"/>
            </a:solidFill>
            <a:latin typeface="+mn-ea"/>
            <a:ea typeface="+mn-ea"/>
          </a:endParaRPr>
        </a:p>
      </dgm:t>
    </dgm:pt>
    <dgm:pt modelId="{85F3172A-8F2D-408A-823C-74B376F8573A}" type="parTrans" cxnId="{A8BAE073-DE39-4E61-8BB8-DF8619F2CABB}">
      <dgm:prSet custT="1"/>
      <dgm:spPr/>
      <dgm:t>
        <a:bodyPr/>
        <a:lstStyle/>
        <a:p>
          <a:pPr algn="ctr">
            <a:lnSpc>
              <a:spcPct val="100000"/>
            </a:lnSpc>
            <a:spcBef>
              <a:spcPts val="0"/>
            </a:spcBef>
            <a:spcAft>
              <a:spcPts val="0"/>
            </a:spcAft>
          </a:pPr>
          <a:endParaRPr lang="zh-CN" altLang="en-US" sz="1800">
            <a:solidFill>
              <a:schemeClr val="tx1"/>
            </a:solidFill>
            <a:latin typeface="+mn-ea"/>
            <a:ea typeface="+mn-ea"/>
          </a:endParaRPr>
        </a:p>
      </dgm:t>
    </dgm:pt>
    <dgm:pt modelId="{8E69547E-F009-475C-B911-2B7142693A9C}" type="sibTrans" cxnId="{A8BAE073-DE39-4E61-8BB8-DF8619F2CABB}">
      <dgm:prSet/>
      <dgm:spPr/>
      <dgm:t>
        <a:bodyPr/>
        <a:lstStyle/>
        <a:p>
          <a:pPr algn="ctr">
            <a:lnSpc>
              <a:spcPct val="100000"/>
            </a:lnSpc>
            <a:spcBef>
              <a:spcPts val="0"/>
            </a:spcBef>
            <a:spcAft>
              <a:spcPts val="0"/>
            </a:spcAft>
          </a:pPr>
          <a:endParaRPr lang="zh-CN" altLang="en-US" sz="1800">
            <a:solidFill>
              <a:schemeClr val="tx1"/>
            </a:solidFill>
            <a:latin typeface="+mn-ea"/>
            <a:ea typeface="+mn-ea"/>
          </a:endParaRPr>
        </a:p>
      </dgm:t>
    </dgm:pt>
    <dgm:pt modelId="{8DA9AACA-15E7-4270-A677-2BC3A255EE7E}">
      <dgm:prSet phldrT="[文本]" custT="1"/>
      <dgm:spPr/>
      <dgm:t>
        <a:bodyPr/>
        <a:lstStyle/>
        <a:p>
          <a:pPr algn="ctr">
            <a:lnSpc>
              <a:spcPct val="100000"/>
            </a:lnSpc>
            <a:spcBef>
              <a:spcPts val="0"/>
            </a:spcBef>
            <a:spcAft>
              <a:spcPts val="0"/>
            </a:spcAft>
          </a:pPr>
          <a:r>
            <a:rPr lang="zh-CN" altLang="en-US" sz="1800" smtClean="0">
              <a:solidFill>
                <a:schemeClr val="tx1"/>
              </a:solidFill>
              <a:latin typeface="+mn-ea"/>
              <a:ea typeface="+mn-ea"/>
              <a:cs typeface="Times New Roman" pitchFamily="18" charset="0"/>
            </a:rPr>
            <a:t>漫反射红外传输</a:t>
          </a:r>
          <a:endParaRPr lang="zh-CN" altLang="en-US" sz="1800" dirty="0">
            <a:solidFill>
              <a:schemeClr val="tx1"/>
            </a:solidFill>
            <a:latin typeface="+mn-ea"/>
            <a:ea typeface="+mn-ea"/>
          </a:endParaRPr>
        </a:p>
      </dgm:t>
    </dgm:pt>
    <dgm:pt modelId="{39733148-7A0F-4522-B5D6-D7476F7D299C}" type="parTrans" cxnId="{DAFF98EF-2E21-4760-9BA2-60BDC41DEF52}">
      <dgm:prSet custT="1"/>
      <dgm:spPr/>
      <dgm:t>
        <a:bodyPr/>
        <a:lstStyle/>
        <a:p>
          <a:pPr algn="ctr">
            <a:lnSpc>
              <a:spcPct val="100000"/>
            </a:lnSpc>
            <a:spcBef>
              <a:spcPts val="0"/>
            </a:spcBef>
            <a:spcAft>
              <a:spcPts val="0"/>
            </a:spcAft>
          </a:pPr>
          <a:endParaRPr lang="zh-CN" altLang="en-US" sz="1800">
            <a:solidFill>
              <a:schemeClr val="tx1"/>
            </a:solidFill>
            <a:latin typeface="+mn-ea"/>
            <a:ea typeface="+mn-ea"/>
          </a:endParaRPr>
        </a:p>
      </dgm:t>
    </dgm:pt>
    <dgm:pt modelId="{43309A99-1A5A-4C2A-A965-85AF2121F824}" type="sibTrans" cxnId="{DAFF98EF-2E21-4760-9BA2-60BDC41DEF52}">
      <dgm:prSet/>
      <dgm:spPr/>
      <dgm:t>
        <a:bodyPr/>
        <a:lstStyle/>
        <a:p>
          <a:pPr algn="ctr">
            <a:lnSpc>
              <a:spcPct val="100000"/>
            </a:lnSpc>
            <a:spcBef>
              <a:spcPts val="0"/>
            </a:spcBef>
            <a:spcAft>
              <a:spcPts val="0"/>
            </a:spcAft>
          </a:pPr>
          <a:endParaRPr lang="zh-CN" altLang="en-US" sz="1800">
            <a:solidFill>
              <a:schemeClr val="tx1"/>
            </a:solidFill>
            <a:latin typeface="+mn-ea"/>
            <a:ea typeface="+mn-ea"/>
          </a:endParaRPr>
        </a:p>
      </dgm:t>
    </dgm:pt>
    <dgm:pt modelId="{D13C076B-8A95-4D1E-9F18-47985FA50385}">
      <dgm:prSet phldrT="[文本]" custT="1"/>
      <dgm:spPr/>
      <dgm:t>
        <a:bodyPr/>
        <a:lstStyle/>
        <a:p>
          <a:pPr algn="ctr">
            <a:lnSpc>
              <a:spcPct val="100000"/>
            </a:lnSpc>
            <a:spcBef>
              <a:spcPts val="0"/>
            </a:spcBef>
            <a:spcAft>
              <a:spcPts val="0"/>
            </a:spcAft>
          </a:pPr>
          <a:r>
            <a:rPr lang="zh-CN" altLang="en-US" sz="1800" b="0" u="none" smtClean="0">
              <a:solidFill>
                <a:schemeClr val="tx1"/>
              </a:solidFill>
              <a:latin typeface="+mn-ea"/>
              <a:ea typeface="+mn-ea"/>
            </a:rPr>
            <a:t>直接序列扩频（</a:t>
          </a:r>
          <a:r>
            <a:rPr lang="en-US" altLang="zh-CN" sz="1800" b="0" u="none" smtClean="0">
              <a:solidFill>
                <a:schemeClr val="tx1"/>
              </a:solidFill>
              <a:latin typeface="+mn-ea"/>
              <a:ea typeface="+mn-ea"/>
            </a:rPr>
            <a:t>DSSS</a:t>
          </a:r>
          <a:r>
            <a:rPr lang="zh-CN" altLang="en-US" sz="1800" b="0" u="none" smtClean="0">
              <a:solidFill>
                <a:schemeClr val="tx1"/>
              </a:solidFill>
              <a:latin typeface="+mn-ea"/>
              <a:ea typeface="+mn-ea"/>
            </a:rPr>
            <a:t>）</a:t>
          </a:r>
          <a:endParaRPr lang="zh-CN" altLang="en-US" sz="1800" dirty="0">
            <a:solidFill>
              <a:schemeClr val="tx1"/>
            </a:solidFill>
            <a:latin typeface="+mn-ea"/>
            <a:ea typeface="+mn-ea"/>
          </a:endParaRPr>
        </a:p>
      </dgm:t>
    </dgm:pt>
    <dgm:pt modelId="{064A9074-254B-4930-9B9A-28F8BA58A243}" type="parTrans" cxnId="{ECB460D8-5AF7-4140-9705-906885DF895E}">
      <dgm:prSet custT="1"/>
      <dgm:spPr/>
      <dgm:t>
        <a:bodyPr/>
        <a:lstStyle/>
        <a:p>
          <a:pPr algn="ctr">
            <a:lnSpc>
              <a:spcPct val="100000"/>
            </a:lnSpc>
            <a:spcBef>
              <a:spcPts val="0"/>
            </a:spcBef>
            <a:spcAft>
              <a:spcPts val="0"/>
            </a:spcAft>
          </a:pPr>
          <a:endParaRPr lang="zh-CN" altLang="en-US" sz="1800">
            <a:solidFill>
              <a:schemeClr val="tx1"/>
            </a:solidFill>
            <a:latin typeface="+mn-ea"/>
            <a:ea typeface="+mn-ea"/>
          </a:endParaRPr>
        </a:p>
      </dgm:t>
    </dgm:pt>
    <dgm:pt modelId="{8F77B45A-4FCE-4421-9EDF-48336E035B8D}" type="sibTrans" cxnId="{ECB460D8-5AF7-4140-9705-906885DF895E}">
      <dgm:prSet/>
      <dgm:spPr/>
      <dgm:t>
        <a:bodyPr/>
        <a:lstStyle/>
        <a:p>
          <a:pPr algn="ctr">
            <a:lnSpc>
              <a:spcPct val="100000"/>
            </a:lnSpc>
            <a:spcBef>
              <a:spcPts val="0"/>
            </a:spcBef>
            <a:spcAft>
              <a:spcPts val="0"/>
            </a:spcAft>
          </a:pPr>
          <a:endParaRPr lang="zh-CN" altLang="en-US" sz="1800">
            <a:solidFill>
              <a:schemeClr val="tx1"/>
            </a:solidFill>
            <a:latin typeface="+mn-ea"/>
            <a:ea typeface="+mn-ea"/>
          </a:endParaRPr>
        </a:p>
      </dgm:t>
    </dgm:pt>
    <dgm:pt modelId="{B4E3072E-3A53-464C-99F0-6AD68F876B3F}" type="pres">
      <dgm:prSet presAssocID="{2E4AA000-83E8-4ACF-8ECE-F7F7B3344546}" presName="diagram" presStyleCnt="0">
        <dgm:presLayoutVars>
          <dgm:chPref val="1"/>
          <dgm:dir/>
          <dgm:animOne val="branch"/>
          <dgm:animLvl val="lvl"/>
          <dgm:resizeHandles val="exact"/>
        </dgm:presLayoutVars>
      </dgm:prSet>
      <dgm:spPr/>
      <dgm:t>
        <a:bodyPr/>
        <a:lstStyle/>
        <a:p>
          <a:endParaRPr lang="zh-CN" altLang="en-US"/>
        </a:p>
      </dgm:t>
    </dgm:pt>
    <dgm:pt modelId="{1A1A7A48-8250-4FF2-BCA7-97B0D28D7A5A}" type="pres">
      <dgm:prSet presAssocID="{BB67A2FD-BA0A-4E5B-992A-B9280C27D7D2}" presName="root1" presStyleCnt="0"/>
      <dgm:spPr/>
    </dgm:pt>
    <dgm:pt modelId="{8BB8F10E-4ED9-46BD-BD36-9C960DC35A9E}" type="pres">
      <dgm:prSet presAssocID="{BB67A2FD-BA0A-4E5B-992A-B9280C27D7D2}" presName="LevelOneTextNode" presStyleLbl="node0" presStyleIdx="0" presStyleCnt="1" custScaleX="79851">
        <dgm:presLayoutVars>
          <dgm:chPref val="3"/>
        </dgm:presLayoutVars>
      </dgm:prSet>
      <dgm:spPr/>
      <dgm:t>
        <a:bodyPr/>
        <a:lstStyle/>
        <a:p>
          <a:endParaRPr lang="zh-CN" altLang="en-US"/>
        </a:p>
      </dgm:t>
    </dgm:pt>
    <dgm:pt modelId="{1419652B-A418-48CE-92F2-64C478630E81}" type="pres">
      <dgm:prSet presAssocID="{BB67A2FD-BA0A-4E5B-992A-B9280C27D7D2}" presName="level2hierChild" presStyleCnt="0"/>
      <dgm:spPr/>
    </dgm:pt>
    <dgm:pt modelId="{A5BD3677-E3AD-4C9E-BF8B-C61C7D0D70EC}" type="pres">
      <dgm:prSet presAssocID="{45212EC7-1E7B-4983-8DFF-6409334473C2}" presName="conn2-1" presStyleLbl="parChTrans1D2" presStyleIdx="0" presStyleCnt="3"/>
      <dgm:spPr/>
      <dgm:t>
        <a:bodyPr/>
        <a:lstStyle/>
        <a:p>
          <a:endParaRPr lang="zh-CN" altLang="en-US"/>
        </a:p>
      </dgm:t>
    </dgm:pt>
    <dgm:pt modelId="{86AA4FAE-4E72-4B51-89DE-939086D6BEDF}" type="pres">
      <dgm:prSet presAssocID="{45212EC7-1E7B-4983-8DFF-6409334473C2}" presName="connTx" presStyleLbl="parChTrans1D2" presStyleIdx="0" presStyleCnt="3"/>
      <dgm:spPr/>
      <dgm:t>
        <a:bodyPr/>
        <a:lstStyle/>
        <a:p>
          <a:endParaRPr lang="zh-CN" altLang="en-US"/>
        </a:p>
      </dgm:t>
    </dgm:pt>
    <dgm:pt modelId="{1CA4005E-8E53-4491-9B88-AF58F0490799}" type="pres">
      <dgm:prSet presAssocID="{A891F172-45EC-42E0-9F75-8A8FEC8CAA81}" presName="root2" presStyleCnt="0"/>
      <dgm:spPr/>
    </dgm:pt>
    <dgm:pt modelId="{EC6AAE6B-3F74-4CB5-A12A-5393438C842F}" type="pres">
      <dgm:prSet presAssocID="{A891F172-45EC-42E0-9F75-8A8FEC8CAA81}" presName="LevelTwoTextNode" presStyleLbl="node2" presStyleIdx="0" presStyleCnt="3" custScaleX="92123">
        <dgm:presLayoutVars>
          <dgm:chPref val="3"/>
        </dgm:presLayoutVars>
      </dgm:prSet>
      <dgm:spPr/>
      <dgm:t>
        <a:bodyPr/>
        <a:lstStyle/>
        <a:p>
          <a:endParaRPr lang="zh-CN" altLang="en-US"/>
        </a:p>
      </dgm:t>
    </dgm:pt>
    <dgm:pt modelId="{0823DE5F-A899-4FD3-824A-5D9B2752F536}" type="pres">
      <dgm:prSet presAssocID="{A891F172-45EC-42E0-9F75-8A8FEC8CAA81}" presName="level3hierChild" presStyleCnt="0"/>
      <dgm:spPr/>
    </dgm:pt>
    <dgm:pt modelId="{337C374C-9723-45E8-8171-37AF37765D9E}" type="pres">
      <dgm:prSet presAssocID="{2DE2A35D-1F72-41C7-A421-1BE3CD504ACB}" presName="conn2-1" presStyleLbl="parChTrans1D3" presStyleIdx="0" presStyleCnt="5"/>
      <dgm:spPr/>
      <dgm:t>
        <a:bodyPr/>
        <a:lstStyle/>
        <a:p>
          <a:endParaRPr lang="zh-CN" altLang="en-US"/>
        </a:p>
      </dgm:t>
    </dgm:pt>
    <dgm:pt modelId="{55ACA4E5-A930-49C2-ADFC-EF364B562C14}" type="pres">
      <dgm:prSet presAssocID="{2DE2A35D-1F72-41C7-A421-1BE3CD504ACB}" presName="connTx" presStyleLbl="parChTrans1D3" presStyleIdx="0" presStyleCnt="5"/>
      <dgm:spPr/>
      <dgm:t>
        <a:bodyPr/>
        <a:lstStyle/>
        <a:p>
          <a:endParaRPr lang="zh-CN" altLang="en-US"/>
        </a:p>
      </dgm:t>
    </dgm:pt>
    <dgm:pt modelId="{E130A5DD-D9B3-4C4C-B869-1EAF54B4B728}" type="pres">
      <dgm:prSet presAssocID="{3CBE710C-6E66-4D1E-973A-D0BD05B3F701}" presName="root2" presStyleCnt="0"/>
      <dgm:spPr/>
    </dgm:pt>
    <dgm:pt modelId="{43B9D63A-33AC-4803-AEDC-BC5EBE21C9D6}" type="pres">
      <dgm:prSet presAssocID="{3CBE710C-6E66-4D1E-973A-D0BD05B3F701}" presName="LevelTwoTextNode" presStyleLbl="node3" presStyleIdx="0" presStyleCnt="5" custScaleX="199753" custScaleY="60900">
        <dgm:presLayoutVars>
          <dgm:chPref val="3"/>
        </dgm:presLayoutVars>
      </dgm:prSet>
      <dgm:spPr/>
      <dgm:t>
        <a:bodyPr/>
        <a:lstStyle/>
        <a:p>
          <a:endParaRPr lang="zh-CN" altLang="en-US"/>
        </a:p>
      </dgm:t>
    </dgm:pt>
    <dgm:pt modelId="{212A6E5F-79C6-4E13-BA00-2C04A248D6ED}" type="pres">
      <dgm:prSet presAssocID="{3CBE710C-6E66-4D1E-973A-D0BD05B3F701}" presName="level3hierChild" presStyleCnt="0"/>
      <dgm:spPr/>
    </dgm:pt>
    <dgm:pt modelId="{DCA250EB-186B-4077-B763-DF2EAAC0A7BB}" type="pres">
      <dgm:prSet presAssocID="{C9E1A957-7303-4F67-999E-9EE637DBDDC1}" presName="conn2-1" presStyleLbl="parChTrans1D3" presStyleIdx="1" presStyleCnt="5"/>
      <dgm:spPr/>
      <dgm:t>
        <a:bodyPr/>
        <a:lstStyle/>
        <a:p>
          <a:endParaRPr lang="zh-CN" altLang="en-US"/>
        </a:p>
      </dgm:t>
    </dgm:pt>
    <dgm:pt modelId="{94AD3E1E-F6A5-4B70-B415-EC3D21A694F2}" type="pres">
      <dgm:prSet presAssocID="{C9E1A957-7303-4F67-999E-9EE637DBDDC1}" presName="connTx" presStyleLbl="parChTrans1D3" presStyleIdx="1" presStyleCnt="5"/>
      <dgm:spPr/>
      <dgm:t>
        <a:bodyPr/>
        <a:lstStyle/>
        <a:p>
          <a:endParaRPr lang="zh-CN" altLang="en-US"/>
        </a:p>
      </dgm:t>
    </dgm:pt>
    <dgm:pt modelId="{E9F42F43-E9D3-4349-A9F6-2AB77467C976}" type="pres">
      <dgm:prSet presAssocID="{708D412A-8FC5-4F90-96E0-9A8C6AF6AFA2}" presName="root2" presStyleCnt="0"/>
      <dgm:spPr/>
    </dgm:pt>
    <dgm:pt modelId="{817FD6E2-3C1A-4077-BE62-67CCFF8C5AE5}" type="pres">
      <dgm:prSet presAssocID="{708D412A-8FC5-4F90-96E0-9A8C6AF6AFA2}" presName="LevelTwoTextNode" presStyleLbl="node3" presStyleIdx="1" presStyleCnt="5" custScaleX="199753" custScaleY="60900">
        <dgm:presLayoutVars>
          <dgm:chPref val="3"/>
        </dgm:presLayoutVars>
      </dgm:prSet>
      <dgm:spPr/>
      <dgm:t>
        <a:bodyPr/>
        <a:lstStyle/>
        <a:p>
          <a:endParaRPr lang="zh-CN" altLang="en-US"/>
        </a:p>
      </dgm:t>
    </dgm:pt>
    <dgm:pt modelId="{E8FCF060-97D0-4A60-B1C7-C0A637BBC466}" type="pres">
      <dgm:prSet presAssocID="{708D412A-8FC5-4F90-96E0-9A8C6AF6AFA2}" presName="level3hierChild" presStyleCnt="0"/>
      <dgm:spPr/>
    </dgm:pt>
    <dgm:pt modelId="{E0F5E0FE-5B51-42D5-B0D8-CE40FE7090BA}" type="pres">
      <dgm:prSet presAssocID="{39733148-7A0F-4522-B5D6-D7476F7D299C}" presName="conn2-1" presStyleLbl="parChTrans1D3" presStyleIdx="2" presStyleCnt="5"/>
      <dgm:spPr/>
      <dgm:t>
        <a:bodyPr/>
        <a:lstStyle/>
        <a:p>
          <a:endParaRPr lang="zh-CN" altLang="en-US"/>
        </a:p>
      </dgm:t>
    </dgm:pt>
    <dgm:pt modelId="{CBC987A5-477B-4620-B7FE-854015F16397}" type="pres">
      <dgm:prSet presAssocID="{39733148-7A0F-4522-B5D6-D7476F7D299C}" presName="connTx" presStyleLbl="parChTrans1D3" presStyleIdx="2" presStyleCnt="5"/>
      <dgm:spPr/>
      <dgm:t>
        <a:bodyPr/>
        <a:lstStyle/>
        <a:p>
          <a:endParaRPr lang="zh-CN" altLang="en-US"/>
        </a:p>
      </dgm:t>
    </dgm:pt>
    <dgm:pt modelId="{92BE9632-9990-4585-838F-27806E956209}" type="pres">
      <dgm:prSet presAssocID="{8DA9AACA-15E7-4270-A677-2BC3A255EE7E}" presName="root2" presStyleCnt="0"/>
      <dgm:spPr/>
    </dgm:pt>
    <dgm:pt modelId="{124A8334-4DD8-4B9C-8BAE-4FE359498BC3}" type="pres">
      <dgm:prSet presAssocID="{8DA9AACA-15E7-4270-A677-2BC3A255EE7E}" presName="LevelTwoTextNode" presStyleLbl="node3" presStyleIdx="2" presStyleCnt="5" custScaleX="199753" custScaleY="60900">
        <dgm:presLayoutVars>
          <dgm:chPref val="3"/>
        </dgm:presLayoutVars>
      </dgm:prSet>
      <dgm:spPr/>
      <dgm:t>
        <a:bodyPr/>
        <a:lstStyle/>
        <a:p>
          <a:endParaRPr lang="zh-CN" altLang="en-US"/>
        </a:p>
      </dgm:t>
    </dgm:pt>
    <dgm:pt modelId="{B982529F-B322-48D5-B888-9A7FBE243169}" type="pres">
      <dgm:prSet presAssocID="{8DA9AACA-15E7-4270-A677-2BC3A255EE7E}" presName="level3hierChild" presStyleCnt="0"/>
      <dgm:spPr/>
    </dgm:pt>
    <dgm:pt modelId="{A4FB6BFE-8E7B-4099-8BAC-389AECED69F2}" type="pres">
      <dgm:prSet presAssocID="{E4BDEA45-93EE-4F28-8EDB-A72CA241C3CB}" presName="conn2-1" presStyleLbl="parChTrans1D2" presStyleIdx="1" presStyleCnt="3"/>
      <dgm:spPr/>
      <dgm:t>
        <a:bodyPr/>
        <a:lstStyle/>
        <a:p>
          <a:endParaRPr lang="zh-CN" altLang="en-US"/>
        </a:p>
      </dgm:t>
    </dgm:pt>
    <dgm:pt modelId="{E4C9945B-5621-4B6A-811E-4C4DE1790DE0}" type="pres">
      <dgm:prSet presAssocID="{E4BDEA45-93EE-4F28-8EDB-A72CA241C3CB}" presName="connTx" presStyleLbl="parChTrans1D2" presStyleIdx="1" presStyleCnt="3"/>
      <dgm:spPr/>
      <dgm:t>
        <a:bodyPr/>
        <a:lstStyle/>
        <a:p>
          <a:endParaRPr lang="zh-CN" altLang="en-US"/>
        </a:p>
      </dgm:t>
    </dgm:pt>
    <dgm:pt modelId="{A58A153D-658E-4D89-B9C5-DBFA717D7146}" type="pres">
      <dgm:prSet presAssocID="{DB72E1A8-15BA-426E-8964-56AC77E7579D}" presName="root2" presStyleCnt="0"/>
      <dgm:spPr/>
    </dgm:pt>
    <dgm:pt modelId="{90940709-A69E-4D5A-868D-BE60BD983EB6}" type="pres">
      <dgm:prSet presAssocID="{DB72E1A8-15BA-426E-8964-56AC77E7579D}" presName="LevelTwoTextNode" presStyleLbl="node2" presStyleIdx="1" presStyleCnt="3" custScaleX="92123">
        <dgm:presLayoutVars>
          <dgm:chPref val="3"/>
        </dgm:presLayoutVars>
      </dgm:prSet>
      <dgm:spPr/>
      <dgm:t>
        <a:bodyPr/>
        <a:lstStyle/>
        <a:p>
          <a:endParaRPr lang="zh-CN" altLang="en-US"/>
        </a:p>
      </dgm:t>
    </dgm:pt>
    <dgm:pt modelId="{58527ACB-73A0-414E-8A99-2E6B171937B2}" type="pres">
      <dgm:prSet presAssocID="{DB72E1A8-15BA-426E-8964-56AC77E7579D}" presName="level3hierChild" presStyleCnt="0"/>
      <dgm:spPr/>
    </dgm:pt>
    <dgm:pt modelId="{2E1645D2-7335-4C9B-A664-70CFB94A12A7}" type="pres">
      <dgm:prSet presAssocID="{0D29EF03-84E4-4AD0-B2A7-C7D35163E4BA}" presName="conn2-1" presStyleLbl="parChTrans1D3" presStyleIdx="3" presStyleCnt="5"/>
      <dgm:spPr/>
      <dgm:t>
        <a:bodyPr/>
        <a:lstStyle/>
        <a:p>
          <a:endParaRPr lang="zh-CN" altLang="en-US"/>
        </a:p>
      </dgm:t>
    </dgm:pt>
    <dgm:pt modelId="{3EE3EBD6-62E7-4A2F-9D3E-92B2A443314C}" type="pres">
      <dgm:prSet presAssocID="{0D29EF03-84E4-4AD0-B2A7-C7D35163E4BA}" presName="connTx" presStyleLbl="parChTrans1D3" presStyleIdx="3" presStyleCnt="5"/>
      <dgm:spPr/>
      <dgm:t>
        <a:bodyPr/>
        <a:lstStyle/>
        <a:p>
          <a:endParaRPr lang="zh-CN" altLang="en-US"/>
        </a:p>
      </dgm:t>
    </dgm:pt>
    <dgm:pt modelId="{3C1A393D-A886-4A88-B599-369511299555}" type="pres">
      <dgm:prSet presAssocID="{87E18C91-3D67-4DFE-B4FB-2EECE640DC20}" presName="root2" presStyleCnt="0"/>
      <dgm:spPr/>
    </dgm:pt>
    <dgm:pt modelId="{1E81D8A9-F07C-475B-B092-E59643D7DA3B}" type="pres">
      <dgm:prSet presAssocID="{87E18C91-3D67-4DFE-B4FB-2EECE640DC20}" presName="LevelTwoTextNode" presStyleLbl="node3" presStyleIdx="3" presStyleCnt="5" custScaleX="199753" custScaleY="60900">
        <dgm:presLayoutVars>
          <dgm:chPref val="3"/>
        </dgm:presLayoutVars>
      </dgm:prSet>
      <dgm:spPr/>
      <dgm:t>
        <a:bodyPr/>
        <a:lstStyle/>
        <a:p>
          <a:endParaRPr lang="zh-CN" altLang="en-US"/>
        </a:p>
      </dgm:t>
    </dgm:pt>
    <dgm:pt modelId="{EDCBD759-7AFE-4DB7-9024-B69B8585327B}" type="pres">
      <dgm:prSet presAssocID="{87E18C91-3D67-4DFE-B4FB-2EECE640DC20}" presName="level3hierChild" presStyleCnt="0"/>
      <dgm:spPr/>
    </dgm:pt>
    <dgm:pt modelId="{9951BDFA-D596-4348-9E0E-3DD6A44BA13B}" type="pres">
      <dgm:prSet presAssocID="{064A9074-254B-4930-9B9A-28F8BA58A243}" presName="conn2-1" presStyleLbl="parChTrans1D3" presStyleIdx="4" presStyleCnt="5"/>
      <dgm:spPr/>
      <dgm:t>
        <a:bodyPr/>
        <a:lstStyle/>
        <a:p>
          <a:endParaRPr lang="zh-CN" altLang="en-US"/>
        </a:p>
      </dgm:t>
    </dgm:pt>
    <dgm:pt modelId="{0940FE97-B618-423A-975B-D234BBCDFE67}" type="pres">
      <dgm:prSet presAssocID="{064A9074-254B-4930-9B9A-28F8BA58A243}" presName="connTx" presStyleLbl="parChTrans1D3" presStyleIdx="4" presStyleCnt="5"/>
      <dgm:spPr/>
      <dgm:t>
        <a:bodyPr/>
        <a:lstStyle/>
        <a:p>
          <a:endParaRPr lang="zh-CN" altLang="en-US"/>
        </a:p>
      </dgm:t>
    </dgm:pt>
    <dgm:pt modelId="{16D523CE-3BE1-42E7-8056-AFA2CD93EA91}" type="pres">
      <dgm:prSet presAssocID="{D13C076B-8A95-4D1E-9F18-47985FA50385}" presName="root2" presStyleCnt="0"/>
      <dgm:spPr/>
    </dgm:pt>
    <dgm:pt modelId="{821A1997-3F9E-488F-AF67-260BD0626C91}" type="pres">
      <dgm:prSet presAssocID="{D13C076B-8A95-4D1E-9F18-47985FA50385}" presName="LevelTwoTextNode" presStyleLbl="node3" presStyleIdx="4" presStyleCnt="5" custScaleX="199753" custScaleY="60900">
        <dgm:presLayoutVars>
          <dgm:chPref val="3"/>
        </dgm:presLayoutVars>
      </dgm:prSet>
      <dgm:spPr/>
      <dgm:t>
        <a:bodyPr/>
        <a:lstStyle/>
        <a:p>
          <a:endParaRPr lang="zh-CN" altLang="en-US"/>
        </a:p>
      </dgm:t>
    </dgm:pt>
    <dgm:pt modelId="{891E4547-F79D-4D0C-8CBC-2E97547E2BCF}" type="pres">
      <dgm:prSet presAssocID="{D13C076B-8A95-4D1E-9F18-47985FA50385}" presName="level3hierChild" presStyleCnt="0"/>
      <dgm:spPr/>
    </dgm:pt>
    <dgm:pt modelId="{54CBD0B9-40C6-4AAA-8A91-67A2858F500F}" type="pres">
      <dgm:prSet presAssocID="{85F3172A-8F2D-408A-823C-74B376F8573A}" presName="conn2-1" presStyleLbl="parChTrans1D2" presStyleIdx="2" presStyleCnt="3"/>
      <dgm:spPr/>
      <dgm:t>
        <a:bodyPr/>
        <a:lstStyle/>
        <a:p>
          <a:endParaRPr lang="zh-CN" altLang="en-US"/>
        </a:p>
      </dgm:t>
    </dgm:pt>
    <dgm:pt modelId="{91B4AA88-ECC8-41F7-8DD5-E9A9D50D0139}" type="pres">
      <dgm:prSet presAssocID="{85F3172A-8F2D-408A-823C-74B376F8573A}" presName="connTx" presStyleLbl="parChTrans1D2" presStyleIdx="2" presStyleCnt="3"/>
      <dgm:spPr/>
      <dgm:t>
        <a:bodyPr/>
        <a:lstStyle/>
        <a:p>
          <a:endParaRPr lang="zh-CN" altLang="en-US"/>
        </a:p>
      </dgm:t>
    </dgm:pt>
    <dgm:pt modelId="{5ECF284D-E46B-4CB5-BEE6-886F0F1056EE}" type="pres">
      <dgm:prSet presAssocID="{C622E55B-3917-40E2-80D9-036713B0A648}" presName="root2" presStyleCnt="0"/>
      <dgm:spPr/>
    </dgm:pt>
    <dgm:pt modelId="{69A6BA7A-0C88-4BFB-B929-9B5534E0F4B9}" type="pres">
      <dgm:prSet presAssocID="{C622E55B-3917-40E2-80D9-036713B0A648}" presName="LevelTwoTextNode" presStyleLbl="node2" presStyleIdx="2" presStyleCnt="3" custScaleX="92123">
        <dgm:presLayoutVars>
          <dgm:chPref val="3"/>
        </dgm:presLayoutVars>
      </dgm:prSet>
      <dgm:spPr/>
      <dgm:t>
        <a:bodyPr/>
        <a:lstStyle/>
        <a:p>
          <a:endParaRPr lang="zh-CN" altLang="en-US"/>
        </a:p>
      </dgm:t>
    </dgm:pt>
    <dgm:pt modelId="{9D669F27-C8C6-49D2-8F0A-0A0EE11695BB}" type="pres">
      <dgm:prSet presAssocID="{C622E55B-3917-40E2-80D9-036713B0A648}" presName="level3hierChild" presStyleCnt="0"/>
      <dgm:spPr/>
    </dgm:pt>
  </dgm:ptLst>
  <dgm:cxnLst>
    <dgm:cxn modelId="{6F4DA369-364F-4612-8EB8-AEF8A7632E5B}" type="presOf" srcId="{064A9074-254B-4930-9B9A-28F8BA58A243}" destId="{0940FE97-B618-423A-975B-D234BBCDFE67}" srcOrd="1" destOrd="0" presId="urn:microsoft.com/office/officeart/2005/8/layout/hierarchy2"/>
    <dgm:cxn modelId="{286B671A-6CBC-4C68-A905-63BDC150122C}" srcId="{2E4AA000-83E8-4ACF-8ECE-F7F7B3344546}" destId="{BB67A2FD-BA0A-4E5B-992A-B9280C27D7D2}" srcOrd="0" destOrd="0" parTransId="{66DF9BB9-C322-46BC-A60D-A9027DD13C4A}" sibTransId="{E46C5449-8DB7-4B1C-A002-A5700884249A}"/>
    <dgm:cxn modelId="{22F3C9E7-6B47-4510-B8C7-DEB049EC1DE5}" type="presOf" srcId="{A891F172-45EC-42E0-9F75-8A8FEC8CAA81}" destId="{EC6AAE6B-3F74-4CB5-A12A-5393438C842F}" srcOrd="0" destOrd="0" presId="urn:microsoft.com/office/officeart/2005/8/layout/hierarchy2"/>
    <dgm:cxn modelId="{4B0F5C5F-0A90-402E-AAB1-4445ACDFEDC5}" type="presOf" srcId="{87E18C91-3D67-4DFE-B4FB-2EECE640DC20}" destId="{1E81D8A9-F07C-475B-B092-E59643D7DA3B}" srcOrd="0" destOrd="0" presId="urn:microsoft.com/office/officeart/2005/8/layout/hierarchy2"/>
    <dgm:cxn modelId="{FDF20321-4E6F-4EB5-8777-C103B73D6B93}" type="presOf" srcId="{C622E55B-3917-40E2-80D9-036713B0A648}" destId="{69A6BA7A-0C88-4BFB-B929-9B5534E0F4B9}" srcOrd="0" destOrd="0" presId="urn:microsoft.com/office/officeart/2005/8/layout/hierarchy2"/>
    <dgm:cxn modelId="{99769673-40AA-4480-95E2-93A0690A5DC1}" type="presOf" srcId="{45212EC7-1E7B-4983-8DFF-6409334473C2}" destId="{86AA4FAE-4E72-4B51-89DE-939086D6BEDF}" srcOrd="1" destOrd="0" presId="urn:microsoft.com/office/officeart/2005/8/layout/hierarchy2"/>
    <dgm:cxn modelId="{9086EC1A-D8CB-462D-882C-539F5F1AF7A2}" type="presOf" srcId="{8DA9AACA-15E7-4270-A677-2BC3A255EE7E}" destId="{124A8334-4DD8-4B9C-8BAE-4FE359498BC3}" srcOrd="0" destOrd="0" presId="urn:microsoft.com/office/officeart/2005/8/layout/hierarchy2"/>
    <dgm:cxn modelId="{ECB460D8-5AF7-4140-9705-906885DF895E}" srcId="{DB72E1A8-15BA-426E-8964-56AC77E7579D}" destId="{D13C076B-8A95-4D1E-9F18-47985FA50385}" srcOrd="1" destOrd="0" parTransId="{064A9074-254B-4930-9B9A-28F8BA58A243}" sibTransId="{8F77B45A-4FCE-4421-9EDF-48336E035B8D}"/>
    <dgm:cxn modelId="{4A90C962-46CB-46C5-9290-2EA541A59A05}" type="presOf" srcId="{2DE2A35D-1F72-41C7-A421-1BE3CD504ACB}" destId="{337C374C-9723-45E8-8171-37AF37765D9E}" srcOrd="0" destOrd="0" presId="urn:microsoft.com/office/officeart/2005/8/layout/hierarchy2"/>
    <dgm:cxn modelId="{5BD540EB-424F-44F0-9CC0-573333294D8B}" srcId="{A891F172-45EC-42E0-9F75-8A8FEC8CAA81}" destId="{708D412A-8FC5-4F90-96E0-9A8C6AF6AFA2}" srcOrd="1" destOrd="0" parTransId="{C9E1A957-7303-4F67-999E-9EE637DBDDC1}" sibTransId="{11460978-3BBB-46A1-9869-154DBF05FA0F}"/>
    <dgm:cxn modelId="{517163EC-CC0C-4200-A787-A77909DA6DF3}" type="presOf" srcId="{3CBE710C-6E66-4D1E-973A-D0BD05B3F701}" destId="{43B9D63A-33AC-4803-AEDC-BC5EBE21C9D6}" srcOrd="0" destOrd="0" presId="urn:microsoft.com/office/officeart/2005/8/layout/hierarchy2"/>
    <dgm:cxn modelId="{68661EEB-5F78-4BCB-8708-F2C1C70BCC30}" type="presOf" srcId="{D13C076B-8A95-4D1E-9F18-47985FA50385}" destId="{821A1997-3F9E-488F-AF67-260BD0626C91}" srcOrd="0" destOrd="0" presId="urn:microsoft.com/office/officeart/2005/8/layout/hierarchy2"/>
    <dgm:cxn modelId="{8E961E86-D0A0-408E-889C-500FDE0ABA90}" srcId="{BB67A2FD-BA0A-4E5B-992A-B9280C27D7D2}" destId="{DB72E1A8-15BA-426E-8964-56AC77E7579D}" srcOrd="1" destOrd="0" parTransId="{E4BDEA45-93EE-4F28-8EDB-A72CA241C3CB}" sibTransId="{3EC54D93-0FAB-403B-97C5-B275340E30B3}"/>
    <dgm:cxn modelId="{5083B260-0FC9-4051-8A96-C01A95190F70}" type="presOf" srcId="{2E4AA000-83E8-4ACF-8ECE-F7F7B3344546}" destId="{B4E3072E-3A53-464C-99F0-6AD68F876B3F}" srcOrd="0" destOrd="0" presId="urn:microsoft.com/office/officeart/2005/8/layout/hierarchy2"/>
    <dgm:cxn modelId="{2A4B852E-3D7E-4F39-A3BE-B2BE2B5750CF}" type="presOf" srcId="{E4BDEA45-93EE-4F28-8EDB-A72CA241C3CB}" destId="{E4C9945B-5621-4B6A-811E-4C4DE1790DE0}" srcOrd="1" destOrd="0" presId="urn:microsoft.com/office/officeart/2005/8/layout/hierarchy2"/>
    <dgm:cxn modelId="{8094DC9B-E3EC-4487-AFE1-047D384C19AB}" type="presOf" srcId="{708D412A-8FC5-4F90-96E0-9A8C6AF6AFA2}" destId="{817FD6E2-3C1A-4077-BE62-67CCFF8C5AE5}" srcOrd="0" destOrd="0" presId="urn:microsoft.com/office/officeart/2005/8/layout/hierarchy2"/>
    <dgm:cxn modelId="{54648EA9-B047-43CE-9602-EAC305BEB6A1}" type="presOf" srcId="{DB72E1A8-15BA-426E-8964-56AC77E7579D}" destId="{90940709-A69E-4D5A-868D-BE60BD983EB6}" srcOrd="0" destOrd="0" presId="urn:microsoft.com/office/officeart/2005/8/layout/hierarchy2"/>
    <dgm:cxn modelId="{DAFF98EF-2E21-4760-9BA2-60BDC41DEF52}" srcId="{A891F172-45EC-42E0-9F75-8A8FEC8CAA81}" destId="{8DA9AACA-15E7-4270-A677-2BC3A255EE7E}" srcOrd="2" destOrd="0" parTransId="{39733148-7A0F-4522-B5D6-D7476F7D299C}" sibTransId="{43309A99-1A5A-4C2A-A965-85AF2121F824}"/>
    <dgm:cxn modelId="{A8BAE073-DE39-4E61-8BB8-DF8619F2CABB}" srcId="{BB67A2FD-BA0A-4E5B-992A-B9280C27D7D2}" destId="{C622E55B-3917-40E2-80D9-036713B0A648}" srcOrd="2" destOrd="0" parTransId="{85F3172A-8F2D-408A-823C-74B376F8573A}" sibTransId="{8E69547E-F009-475C-B911-2B7142693A9C}"/>
    <dgm:cxn modelId="{6F739ED7-79E9-408E-A8DE-ED2496FF0C5D}" type="presOf" srcId="{C9E1A957-7303-4F67-999E-9EE637DBDDC1}" destId="{94AD3E1E-F6A5-4B70-B415-EC3D21A694F2}" srcOrd="1" destOrd="0" presId="urn:microsoft.com/office/officeart/2005/8/layout/hierarchy2"/>
    <dgm:cxn modelId="{82F95915-88BB-4D60-9B14-6A0F482209B5}" srcId="{A891F172-45EC-42E0-9F75-8A8FEC8CAA81}" destId="{3CBE710C-6E66-4D1E-973A-D0BD05B3F701}" srcOrd="0" destOrd="0" parTransId="{2DE2A35D-1F72-41C7-A421-1BE3CD504ACB}" sibTransId="{8F0E67A6-3B15-4429-B4A3-A347E0FA4A55}"/>
    <dgm:cxn modelId="{03D3FD3A-41D7-4F17-94F2-3AB53DFA9FF4}" type="presOf" srcId="{E4BDEA45-93EE-4F28-8EDB-A72CA241C3CB}" destId="{A4FB6BFE-8E7B-4099-8BAC-389AECED69F2}" srcOrd="0" destOrd="0" presId="urn:microsoft.com/office/officeart/2005/8/layout/hierarchy2"/>
    <dgm:cxn modelId="{0B882AAE-9E61-432C-A180-DC6216BE3B07}" type="presOf" srcId="{BB67A2FD-BA0A-4E5B-992A-B9280C27D7D2}" destId="{8BB8F10E-4ED9-46BD-BD36-9C960DC35A9E}" srcOrd="0" destOrd="0" presId="urn:microsoft.com/office/officeart/2005/8/layout/hierarchy2"/>
    <dgm:cxn modelId="{93CA82E4-D5F9-43C3-96E7-ADE7338AE346}" type="presOf" srcId="{0D29EF03-84E4-4AD0-B2A7-C7D35163E4BA}" destId="{2E1645D2-7335-4C9B-A664-70CFB94A12A7}" srcOrd="0" destOrd="0" presId="urn:microsoft.com/office/officeart/2005/8/layout/hierarchy2"/>
    <dgm:cxn modelId="{CD54C2A2-71AD-45C8-BAD7-52239B29A829}" srcId="{DB72E1A8-15BA-426E-8964-56AC77E7579D}" destId="{87E18C91-3D67-4DFE-B4FB-2EECE640DC20}" srcOrd="0" destOrd="0" parTransId="{0D29EF03-84E4-4AD0-B2A7-C7D35163E4BA}" sibTransId="{BBE55EEF-55DE-430B-AA9C-15AC2DBC15F5}"/>
    <dgm:cxn modelId="{8637D955-E940-4F03-AD80-EA59F2B6E52B}" srcId="{BB67A2FD-BA0A-4E5B-992A-B9280C27D7D2}" destId="{A891F172-45EC-42E0-9F75-8A8FEC8CAA81}" srcOrd="0" destOrd="0" parTransId="{45212EC7-1E7B-4983-8DFF-6409334473C2}" sibTransId="{B4EC3734-C05F-4CEB-9604-D6043131C947}"/>
    <dgm:cxn modelId="{6F8F82B3-D971-415D-8AB1-315A67616892}" type="presOf" srcId="{0D29EF03-84E4-4AD0-B2A7-C7D35163E4BA}" destId="{3EE3EBD6-62E7-4A2F-9D3E-92B2A443314C}" srcOrd="1" destOrd="0" presId="urn:microsoft.com/office/officeart/2005/8/layout/hierarchy2"/>
    <dgm:cxn modelId="{16E32B48-2875-4754-96EE-1591534CD81D}" type="presOf" srcId="{C9E1A957-7303-4F67-999E-9EE637DBDDC1}" destId="{DCA250EB-186B-4077-B763-DF2EAAC0A7BB}" srcOrd="0" destOrd="0" presId="urn:microsoft.com/office/officeart/2005/8/layout/hierarchy2"/>
    <dgm:cxn modelId="{0CF2298A-A326-49AB-81C4-DD3390E401C9}" type="presOf" srcId="{39733148-7A0F-4522-B5D6-D7476F7D299C}" destId="{E0F5E0FE-5B51-42D5-B0D8-CE40FE7090BA}" srcOrd="0" destOrd="0" presId="urn:microsoft.com/office/officeart/2005/8/layout/hierarchy2"/>
    <dgm:cxn modelId="{F20B1CDE-73A5-4141-86C3-71DE0E98FCD8}" type="presOf" srcId="{85F3172A-8F2D-408A-823C-74B376F8573A}" destId="{54CBD0B9-40C6-4AAA-8A91-67A2858F500F}" srcOrd="0" destOrd="0" presId="urn:microsoft.com/office/officeart/2005/8/layout/hierarchy2"/>
    <dgm:cxn modelId="{8D1E32BB-DE9F-4B83-A5AF-58A75933EBA1}" type="presOf" srcId="{2DE2A35D-1F72-41C7-A421-1BE3CD504ACB}" destId="{55ACA4E5-A930-49C2-ADFC-EF364B562C14}" srcOrd="1" destOrd="0" presId="urn:microsoft.com/office/officeart/2005/8/layout/hierarchy2"/>
    <dgm:cxn modelId="{A4BF43FF-06AF-43BA-A1A2-0303D8CB6022}" type="presOf" srcId="{45212EC7-1E7B-4983-8DFF-6409334473C2}" destId="{A5BD3677-E3AD-4C9E-BF8B-C61C7D0D70EC}" srcOrd="0" destOrd="0" presId="urn:microsoft.com/office/officeart/2005/8/layout/hierarchy2"/>
    <dgm:cxn modelId="{FA9688C7-AB7C-402B-AE67-C927A8563847}" type="presOf" srcId="{85F3172A-8F2D-408A-823C-74B376F8573A}" destId="{91B4AA88-ECC8-41F7-8DD5-E9A9D50D0139}" srcOrd="1" destOrd="0" presId="urn:microsoft.com/office/officeart/2005/8/layout/hierarchy2"/>
    <dgm:cxn modelId="{2205F592-BA73-4F4A-934B-4AE2FD175036}" type="presOf" srcId="{39733148-7A0F-4522-B5D6-D7476F7D299C}" destId="{CBC987A5-477B-4620-B7FE-854015F16397}" srcOrd="1" destOrd="0" presId="urn:microsoft.com/office/officeart/2005/8/layout/hierarchy2"/>
    <dgm:cxn modelId="{1F1C2434-0B62-4BED-9071-E2DD4CC63F09}" type="presOf" srcId="{064A9074-254B-4930-9B9A-28F8BA58A243}" destId="{9951BDFA-D596-4348-9E0E-3DD6A44BA13B}" srcOrd="0" destOrd="0" presId="urn:microsoft.com/office/officeart/2005/8/layout/hierarchy2"/>
    <dgm:cxn modelId="{AE988486-1467-4313-8E8B-5B6AAECA1B95}" type="presParOf" srcId="{B4E3072E-3A53-464C-99F0-6AD68F876B3F}" destId="{1A1A7A48-8250-4FF2-BCA7-97B0D28D7A5A}" srcOrd="0" destOrd="0" presId="urn:microsoft.com/office/officeart/2005/8/layout/hierarchy2"/>
    <dgm:cxn modelId="{1E5612DC-1EDA-46C6-9776-E20FB322270B}" type="presParOf" srcId="{1A1A7A48-8250-4FF2-BCA7-97B0D28D7A5A}" destId="{8BB8F10E-4ED9-46BD-BD36-9C960DC35A9E}" srcOrd="0" destOrd="0" presId="urn:microsoft.com/office/officeart/2005/8/layout/hierarchy2"/>
    <dgm:cxn modelId="{4C046AEE-09DB-4C9E-A488-092502040442}" type="presParOf" srcId="{1A1A7A48-8250-4FF2-BCA7-97B0D28D7A5A}" destId="{1419652B-A418-48CE-92F2-64C478630E81}" srcOrd="1" destOrd="0" presId="urn:microsoft.com/office/officeart/2005/8/layout/hierarchy2"/>
    <dgm:cxn modelId="{3E22A5BE-2C41-44D1-954F-7CE3D908EF48}" type="presParOf" srcId="{1419652B-A418-48CE-92F2-64C478630E81}" destId="{A5BD3677-E3AD-4C9E-BF8B-C61C7D0D70EC}" srcOrd="0" destOrd="0" presId="urn:microsoft.com/office/officeart/2005/8/layout/hierarchy2"/>
    <dgm:cxn modelId="{9B9B40DE-94D6-46EB-B98A-9B31D56D0D63}" type="presParOf" srcId="{A5BD3677-E3AD-4C9E-BF8B-C61C7D0D70EC}" destId="{86AA4FAE-4E72-4B51-89DE-939086D6BEDF}" srcOrd="0" destOrd="0" presId="urn:microsoft.com/office/officeart/2005/8/layout/hierarchy2"/>
    <dgm:cxn modelId="{6AA86CF5-BC72-47ED-8801-A4040A11A62F}" type="presParOf" srcId="{1419652B-A418-48CE-92F2-64C478630E81}" destId="{1CA4005E-8E53-4491-9B88-AF58F0490799}" srcOrd="1" destOrd="0" presId="urn:microsoft.com/office/officeart/2005/8/layout/hierarchy2"/>
    <dgm:cxn modelId="{972CB31B-6262-4326-9B09-82B32055F9A2}" type="presParOf" srcId="{1CA4005E-8E53-4491-9B88-AF58F0490799}" destId="{EC6AAE6B-3F74-4CB5-A12A-5393438C842F}" srcOrd="0" destOrd="0" presId="urn:microsoft.com/office/officeart/2005/8/layout/hierarchy2"/>
    <dgm:cxn modelId="{23CEEAB8-FEF6-4186-A806-6EE803D5637B}" type="presParOf" srcId="{1CA4005E-8E53-4491-9B88-AF58F0490799}" destId="{0823DE5F-A899-4FD3-824A-5D9B2752F536}" srcOrd="1" destOrd="0" presId="urn:microsoft.com/office/officeart/2005/8/layout/hierarchy2"/>
    <dgm:cxn modelId="{E70B99BE-2AE3-453B-B6F6-70B46DA28D1B}" type="presParOf" srcId="{0823DE5F-A899-4FD3-824A-5D9B2752F536}" destId="{337C374C-9723-45E8-8171-37AF37765D9E}" srcOrd="0" destOrd="0" presId="urn:microsoft.com/office/officeart/2005/8/layout/hierarchy2"/>
    <dgm:cxn modelId="{00D23403-825A-4B87-B32C-B09E4FC99FBE}" type="presParOf" srcId="{337C374C-9723-45E8-8171-37AF37765D9E}" destId="{55ACA4E5-A930-49C2-ADFC-EF364B562C14}" srcOrd="0" destOrd="0" presId="urn:microsoft.com/office/officeart/2005/8/layout/hierarchy2"/>
    <dgm:cxn modelId="{7E5488A2-7787-4055-990A-53344A5523D0}" type="presParOf" srcId="{0823DE5F-A899-4FD3-824A-5D9B2752F536}" destId="{E130A5DD-D9B3-4C4C-B869-1EAF54B4B728}" srcOrd="1" destOrd="0" presId="urn:microsoft.com/office/officeart/2005/8/layout/hierarchy2"/>
    <dgm:cxn modelId="{04ABEC79-64A1-4AC1-AF37-4B895789DFF0}" type="presParOf" srcId="{E130A5DD-D9B3-4C4C-B869-1EAF54B4B728}" destId="{43B9D63A-33AC-4803-AEDC-BC5EBE21C9D6}" srcOrd="0" destOrd="0" presId="urn:microsoft.com/office/officeart/2005/8/layout/hierarchy2"/>
    <dgm:cxn modelId="{305A34A8-6288-435E-84F7-80F216F173D6}" type="presParOf" srcId="{E130A5DD-D9B3-4C4C-B869-1EAF54B4B728}" destId="{212A6E5F-79C6-4E13-BA00-2C04A248D6ED}" srcOrd="1" destOrd="0" presId="urn:microsoft.com/office/officeart/2005/8/layout/hierarchy2"/>
    <dgm:cxn modelId="{E6F11152-4FAA-40B3-900A-683F8C513578}" type="presParOf" srcId="{0823DE5F-A899-4FD3-824A-5D9B2752F536}" destId="{DCA250EB-186B-4077-B763-DF2EAAC0A7BB}" srcOrd="2" destOrd="0" presId="urn:microsoft.com/office/officeart/2005/8/layout/hierarchy2"/>
    <dgm:cxn modelId="{D58685CF-5AFF-4355-9DDE-5B8AE7D6E288}" type="presParOf" srcId="{DCA250EB-186B-4077-B763-DF2EAAC0A7BB}" destId="{94AD3E1E-F6A5-4B70-B415-EC3D21A694F2}" srcOrd="0" destOrd="0" presId="urn:microsoft.com/office/officeart/2005/8/layout/hierarchy2"/>
    <dgm:cxn modelId="{27804DC0-0154-485C-9F30-E7DB51BC0C4A}" type="presParOf" srcId="{0823DE5F-A899-4FD3-824A-5D9B2752F536}" destId="{E9F42F43-E9D3-4349-A9F6-2AB77467C976}" srcOrd="3" destOrd="0" presId="urn:microsoft.com/office/officeart/2005/8/layout/hierarchy2"/>
    <dgm:cxn modelId="{D7C9AC6F-A929-467D-B8D6-CC50685FFD63}" type="presParOf" srcId="{E9F42F43-E9D3-4349-A9F6-2AB77467C976}" destId="{817FD6E2-3C1A-4077-BE62-67CCFF8C5AE5}" srcOrd="0" destOrd="0" presId="urn:microsoft.com/office/officeart/2005/8/layout/hierarchy2"/>
    <dgm:cxn modelId="{3593D73B-E4DE-41F5-972C-48E264D04909}" type="presParOf" srcId="{E9F42F43-E9D3-4349-A9F6-2AB77467C976}" destId="{E8FCF060-97D0-4A60-B1C7-C0A637BBC466}" srcOrd="1" destOrd="0" presId="urn:microsoft.com/office/officeart/2005/8/layout/hierarchy2"/>
    <dgm:cxn modelId="{400A7596-DEAF-4D67-80C8-98BAAC1B5567}" type="presParOf" srcId="{0823DE5F-A899-4FD3-824A-5D9B2752F536}" destId="{E0F5E0FE-5B51-42D5-B0D8-CE40FE7090BA}" srcOrd="4" destOrd="0" presId="urn:microsoft.com/office/officeart/2005/8/layout/hierarchy2"/>
    <dgm:cxn modelId="{5BB67B07-737B-4987-BB2B-E0592780EA12}" type="presParOf" srcId="{E0F5E0FE-5B51-42D5-B0D8-CE40FE7090BA}" destId="{CBC987A5-477B-4620-B7FE-854015F16397}" srcOrd="0" destOrd="0" presId="urn:microsoft.com/office/officeart/2005/8/layout/hierarchy2"/>
    <dgm:cxn modelId="{D3878D31-FFAA-4614-95D8-A109BAE6FC7F}" type="presParOf" srcId="{0823DE5F-A899-4FD3-824A-5D9B2752F536}" destId="{92BE9632-9990-4585-838F-27806E956209}" srcOrd="5" destOrd="0" presId="urn:microsoft.com/office/officeart/2005/8/layout/hierarchy2"/>
    <dgm:cxn modelId="{2DC58951-3452-41D2-8DF9-9451B0B2597C}" type="presParOf" srcId="{92BE9632-9990-4585-838F-27806E956209}" destId="{124A8334-4DD8-4B9C-8BAE-4FE359498BC3}" srcOrd="0" destOrd="0" presId="urn:microsoft.com/office/officeart/2005/8/layout/hierarchy2"/>
    <dgm:cxn modelId="{4476DA92-E3D1-4582-9B6F-40E5E2890BF3}" type="presParOf" srcId="{92BE9632-9990-4585-838F-27806E956209}" destId="{B982529F-B322-48D5-B888-9A7FBE243169}" srcOrd="1" destOrd="0" presId="urn:microsoft.com/office/officeart/2005/8/layout/hierarchy2"/>
    <dgm:cxn modelId="{D7F48BD6-638E-45C8-A67A-CF9E08DCBA0B}" type="presParOf" srcId="{1419652B-A418-48CE-92F2-64C478630E81}" destId="{A4FB6BFE-8E7B-4099-8BAC-389AECED69F2}" srcOrd="2" destOrd="0" presId="urn:microsoft.com/office/officeart/2005/8/layout/hierarchy2"/>
    <dgm:cxn modelId="{AA298DDF-0B45-4469-836F-47017E7A640E}" type="presParOf" srcId="{A4FB6BFE-8E7B-4099-8BAC-389AECED69F2}" destId="{E4C9945B-5621-4B6A-811E-4C4DE1790DE0}" srcOrd="0" destOrd="0" presId="urn:microsoft.com/office/officeart/2005/8/layout/hierarchy2"/>
    <dgm:cxn modelId="{07B0A3A4-7875-4709-AEC2-A2424D61E6AB}" type="presParOf" srcId="{1419652B-A418-48CE-92F2-64C478630E81}" destId="{A58A153D-658E-4D89-B9C5-DBFA717D7146}" srcOrd="3" destOrd="0" presId="urn:microsoft.com/office/officeart/2005/8/layout/hierarchy2"/>
    <dgm:cxn modelId="{2E5245B0-15E0-42B5-8BF8-2C6F5B37C133}" type="presParOf" srcId="{A58A153D-658E-4D89-B9C5-DBFA717D7146}" destId="{90940709-A69E-4D5A-868D-BE60BD983EB6}" srcOrd="0" destOrd="0" presId="urn:microsoft.com/office/officeart/2005/8/layout/hierarchy2"/>
    <dgm:cxn modelId="{06AFBB96-69EB-4DFD-ABCF-B3E4220DA09A}" type="presParOf" srcId="{A58A153D-658E-4D89-B9C5-DBFA717D7146}" destId="{58527ACB-73A0-414E-8A99-2E6B171937B2}" srcOrd="1" destOrd="0" presId="urn:microsoft.com/office/officeart/2005/8/layout/hierarchy2"/>
    <dgm:cxn modelId="{EA02207B-08FC-4B8E-8986-D2753F20119C}" type="presParOf" srcId="{58527ACB-73A0-414E-8A99-2E6B171937B2}" destId="{2E1645D2-7335-4C9B-A664-70CFB94A12A7}" srcOrd="0" destOrd="0" presId="urn:microsoft.com/office/officeart/2005/8/layout/hierarchy2"/>
    <dgm:cxn modelId="{FE8DBF25-9960-4266-BC95-19537EEEAF3B}" type="presParOf" srcId="{2E1645D2-7335-4C9B-A664-70CFB94A12A7}" destId="{3EE3EBD6-62E7-4A2F-9D3E-92B2A443314C}" srcOrd="0" destOrd="0" presId="urn:microsoft.com/office/officeart/2005/8/layout/hierarchy2"/>
    <dgm:cxn modelId="{ED8AD5C0-EAFD-412E-9A39-8CC0E03AC5A7}" type="presParOf" srcId="{58527ACB-73A0-414E-8A99-2E6B171937B2}" destId="{3C1A393D-A886-4A88-B599-369511299555}" srcOrd="1" destOrd="0" presId="urn:microsoft.com/office/officeart/2005/8/layout/hierarchy2"/>
    <dgm:cxn modelId="{A7FC975D-DBA5-42D6-B09F-61A3DBC3848B}" type="presParOf" srcId="{3C1A393D-A886-4A88-B599-369511299555}" destId="{1E81D8A9-F07C-475B-B092-E59643D7DA3B}" srcOrd="0" destOrd="0" presId="urn:microsoft.com/office/officeart/2005/8/layout/hierarchy2"/>
    <dgm:cxn modelId="{5DAF47C4-B69A-45D8-8287-8EA6D1EE9945}" type="presParOf" srcId="{3C1A393D-A886-4A88-B599-369511299555}" destId="{EDCBD759-7AFE-4DB7-9024-B69B8585327B}" srcOrd="1" destOrd="0" presId="urn:microsoft.com/office/officeart/2005/8/layout/hierarchy2"/>
    <dgm:cxn modelId="{5920DD8F-DFE9-4B01-9262-BEFBE7828EC3}" type="presParOf" srcId="{58527ACB-73A0-414E-8A99-2E6B171937B2}" destId="{9951BDFA-D596-4348-9E0E-3DD6A44BA13B}" srcOrd="2" destOrd="0" presId="urn:microsoft.com/office/officeart/2005/8/layout/hierarchy2"/>
    <dgm:cxn modelId="{A50681C5-B4FD-4657-B96F-F456D28780A6}" type="presParOf" srcId="{9951BDFA-D596-4348-9E0E-3DD6A44BA13B}" destId="{0940FE97-B618-423A-975B-D234BBCDFE67}" srcOrd="0" destOrd="0" presId="urn:microsoft.com/office/officeart/2005/8/layout/hierarchy2"/>
    <dgm:cxn modelId="{B404C772-3D2A-438A-870E-FF720B19C38A}" type="presParOf" srcId="{58527ACB-73A0-414E-8A99-2E6B171937B2}" destId="{16D523CE-3BE1-42E7-8056-AFA2CD93EA91}" srcOrd="3" destOrd="0" presId="urn:microsoft.com/office/officeart/2005/8/layout/hierarchy2"/>
    <dgm:cxn modelId="{20B06488-4786-4A45-9DC1-F79D2D7C0259}" type="presParOf" srcId="{16D523CE-3BE1-42E7-8056-AFA2CD93EA91}" destId="{821A1997-3F9E-488F-AF67-260BD0626C91}" srcOrd="0" destOrd="0" presId="urn:microsoft.com/office/officeart/2005/8/layout/hierarchy2"/>
    <dgm:cxn modelId="{531EB487-7391-4276-8F1E-A2EDC4C20994}" type="presParOf" srcId="{16D523CE-3BE1-42E7-8056-AFA2CD93EA91}" destId="{891E4547-F79D-4D0C-8CBC-2E97547E2BCF}" srcOrd="1" destOrd="0" presId="urn:microsoft.com/office/officeart/2005/8/layout/hierarchy2"/>
    <dgm:cxn modelId="{3FD988C1-DC45-4A26-A6FD-DD4D809A50FF}" type="presParOf" srcId="{1419652B-A418-48CE-92F2-64C478630E81}" destId="{54CBD0B9-40C6-4AAA-8A91-67A2858F500F}" srcOrd="4" destOrd="0" presId="urn:microsoft.com/office/officeart/2005/8/layout/hierarchy2"/>
    <dgm:cxn modelId="{0A2352F3-A41A-4DDA-9E54-1BBCEB908513}" type="presParOf" srcId="{54CBD0B9-40C6-4AAA-8A91-67A2858F500F}" destId="{91B4AA88-ECC8-41F7-8DD5-E9A9D50D0139}" srcOrd="0" destOrd="0" presId="urn:microsoft.com/office/officeart/2005/8/layout/hierarchy2"/>
    <dgm:cxn modelId="{CDF1C2FA-0BEB-48FA-BE46-E9DF9AF12260}" type="presParOf" srcId="{1419652B-A418-48CE-92F2-64C478630E81}" destId="{5ECF284D-E46B-4CB5-BEE6-886F0F1056EE}" srcOrd="5" destOrd="0" presId="urn:microsoft.com/office/officeart/2005/8/layout/hierarchy2"/>
    <dgm:cxn modelId="{14F2804B-AE8A-40F4-A949-E677C7C3C23C}" type="presParOf" srcId="{5ECF284D-E46B-4CB5-BEE6-886F0F1056EE}" destId="{69A6BA7A-0C88-4BFB-B929-9B5534E0F4B9}" srcOrd="0" destOrd="0" presId="urn:microsoft.com/office/officeart/2005/8/layout/hierarchy2"/>
    <dgm:cxn modelId="{DB21DCC6-549E-45B1-B557-A962CC35F7D1}" type="presParOf" srcId="{5ECF284D-E46B-4CB5-BEE6-886F0F1056EE}" destId="{9D669F27-C8C6-49D2-8F0A-0A0EE11695BB}" srcOrd="1" destOrd="0" presId="urn:microsoft.com/office/officeart/2005/8/layout/hierarchy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E4AA000-83E8-4ACF-8ECE-F7F7B3344546}" type="doc">
      <dgm:prSet loTypeId="urn:microsoft.com/office/officeart/2005/8/layout/hierarchy2" loCatId="hierarchy" qsTypeId="urn:microsoft.com/office/officeart/2005/8/quickstyle/3d1" qsCatId="3D" csTypeId="urn:microsoft.com/office/officeart/2005/8/colors/accent5_4" csCatId="accent5" phldr="1"/>
      <dgm:spPr/>
      <dgm:t>
        <a:bodyPr/>
        <a:lstStyle/>
        <a:p>
          <a:endParaRPr lang="zh-CN" altLang="en-US"/>
        </a:p>
      </dgm:t>
    </dgm:pt>
    <dgm:pt modelId="{BB67A2FD-BA0A-4E5B-992A-B9280C27D7D2}">
      <dgm:prSet phldrT="[文本]" custT="1"/>
      <dgm:spPr/>
      <dgm:t>
        <a:bodyPr/>
        <a:lstStyle/>
        <a:p>
          <a:pPr algn="ctr">
            <a:lnSpc>
              <a:spcPct val="60000"/>
            </a:lnSpc>
            <a:spcBef>
              <a:spcPts val="0"/>
            </a:spcBef>
            <a:spcAft>
              <a:spcPts val="0"/>
            </a:spcAft>
          </a:pPr>
          <a:r>
            <a:rPr lang="zh-CN" altLang="en-US" sz="1800" smtClean="0">
              <a:solidFill>
                <a:schemeClr val="tx1">
                  <a:lumMod val="95000"/>
                  <a:lumOff val="5000"/>
                </a:schemeClr>
              </a:solidFill>
              <a:latin typeface="+mn-ea"/>
              <a:ea typeface="+mn-ea"/>
            </a:rPr>
            <a:t>接入方式</a:t>
          </a:r>
          <a:endParaRPr lang="en-US" altLang="zh-CN" sz="1800" dirty="0" smtClean="0">
            <a:solidFill>
              <a:schemeClr val="tx1">
                <a:lumMod val="95000"/>
                <a:lumOff val="5000"/>
              </a:schemeClr>
            </a:solidFill>
            <a:latin typeface="+mn-ea"/>
            <a:ea typeface="+mn-ea"/>
          </a:endParaRPr>
        </a:p>
      </dgm:t>
    </dgm:pt>
    <dgm:pt modelId="{66DF9BB9-C322-46BC-A60D-A9027DD13C4A}" type="parTrans" cxnId="{286B671A-6CBC-4C68-A905-63BDC150122C}">
      <dgm:prSet/>
      <dgm:spPr/>
      <dgm:t>
        <a:bodyPr/>
        <a:lstStyle/>
        <a:p>
          <a:pPr algn="ctr">
            <a:lnSpc>
              <a:spcPct val="100000"/>
            </a:lnSpc>
            <a:spcBef>
              <a:spcPts val="0"/>
            </a:spcBef>
            <a:spcAft>
              <a:spcPts val="0"/>
            </a:spcAft>
          </a:pPr>
          <a:endParaRPr lang="zh-CN" altLang="en-US" sz="1800">
            <a:solidFill>
              <a:schemeClr val="tx1">
                <a:lumMod val="95000"/>
                <a:lumOff val="5000"/>
              </a:schemeClr>
            </a:solidFill>
            <a:latin typeface="+mn-ea"/>
            <a:ea typeface="+mn-ea"/>
          </a:endParaRPr>
        </a:p>
      </dgm:t>
    </dgm:pt>
    <dgm:pt modelId="{E46C5449-8DB7-4B1C-A002-A5700884249A}" type="sibTrans" cxnId="{286B671A-6CBC-4C68-A905-63BDC150122C}">
      <dgm:prSet/>
      <dgm:spPr/>
      <dgm:t>
        <a:bodyPr/>
        <a:lstStyle/>
        <a:p>
          <a:pPr algn="ctr">
            <a:lnSpc>
              <a:spcPct val="100000"/>
            </a:lnSpc>
            <a:spcBef>
              <a:spcPts val="0"/>
            </a:spcBef>
            <a:spcAft>
              <a:spcPts val="0"/>
            </a:spcAft>
          </a:pPr>
          <a:endParaRPr lang="zh-CN" altLang="en-US" sz="1800">
            <a:solidFill>
              <a:schemeClr val="tx1">
                <a:lumMod val="95000"/>
                <a:lumOff val="5000"/>
              </a:schemeClr>
            </a:solidFill>
            <a:latin typeface="+mn-ea"/>
            <a:ea typeface="+mn-ea"/>
          </a:endParaRPr>
        </a:p>
      </dgm:t>
    </dgm:pt>
    <dgm:pt modelId="{A891F172-45EC-42E0-9F75-8A8FEC8CAA81}">
      <dgm:prSet phldrT="[文本]" custT="1"/>
      <dgm:spPr/>
      <dgm:t>
        <a:bodyPr/>
        <a:lstStyle/>
        <a:p>
          <a:pPr algn="ctr">
            <a:lnSpc>
              <a:spcPct val="60000"/>
            </a:lnSpc>
            <a:spcBef>
              <a:spcPts val="0"/>
            </a:spcBef>
            <a:spcAft>
              <a:spcPts val="0"/>
            </a:spcAft>
          </a:pPr>
          <a:r>
            <a:rPr lang="zh-CN" altLang="en-US" sz="1800" dirty="0" smtClean="0">
              <a:solidFill>
                <a:schemeClr val="tx1">
                  <a:lumMod val="95000"/>
                  <a:lumOff val="5000"/>
                </a:schemeClr>
              </a:solidFill>
              <a:latin typeface="+mn-ea"/>
              <a:ea typeface="+mn-ea"/>
            </a:rPr>
            <a:t>家庭接入</a:t>
          </a:r>
          <a:endParaRPr lang="zh-CN" altLang="en-US" sz="1800" dirty="0">
            <a:solidFill>
              <a:schemeClr val="tx1">
                <a:lumMod val="95000"/>
                <a:lumOff val="5000"/>
              </a:schemeClr>
            </a:solidFill>
            <a:latin typeface="+mn-ea"/>
            <a:ea typeface="+mn-ea"/>
          </a:endParaRPr>
        </a:p>
      </dgm:t>
    </dgm:pt>
    <dgm:pt modelId="{45212EC7-1E7B-4983-8DFF-6409334473C2}" type="parTrans" cxnId="{8637D955-E940-4F03-AD80-EA59F2B6E52B}">
      <dgm:prSet custT="1"/>
      <dgm:spPr/>
      <dgm:t>
        <a:bodyPr/>
        <a:lstStyle/>
        <a:p>
          <a:pPr algn="ctr">
            <a:lnSpc>
              <a:spcPct val="100000"/>
            </a:lnSpc>
            <a:spcBef>
              <a:spcPts val="0"/>
            </a:spcBef>
            <a:spcAft>
              <a:spcPts val="0"/>
            </a:spcAft>
          </a:pPr>
          <a:endParaRPr lang="zh-CN" altLang="en-US" sz="1800">
            <a:solidFill>
              <a:schemeClr val="tx1">
                <a:lumMod val="95000"/>
                <a:lumOff val="5000"/>
              </a:schemeClr>
            </a:solidFill>
            <a:latin typeface="+mn-ea"/>
            <a:ea typeface="+mn-ea"/>
          </a:endParaRPr>
        </a:p>
      </dgm:t>
    </dgm:pt>
    <dgm:pt modelId="{B4EC3734-C05F-4CEB-9604-D6043131C947}" type="sibTrans" cxnId="{8637D955-E940-4F03-AD80-EA59F2B6E52B}">
      <dgm:prSet/>
      <dgm:spPr/>
      <dgm:t>
        <a:bodyPr/>
        <a:lstStyle/>
        <a:p>
          <a:pPr algn="ctr">
            <a:lnSpc>
              <a:spcPct val="100000"/>
            </a:lnSpc>
            <a:spcBef>
              <a:spcPts val="0"/>
            </a:spcBef>
            <a:spcAft>
              <a:spcPts val="0"/>
            </a:spcAft>
          </a:pPr>
          <a:endParaRPr lang="zh-CN" altLang="en-US" sz="1800">
            <a:solidFill>
              <a:schemeClr val="tx1">
                <a:lumMod val="95000"/>
                <a:lumOff val="5000"/>
              </a:schemeClr>
            </a:solidFill>
            <a:latin typeface="+mn-ea"/>
            <a:ea typeface="+mn-ea"/>
          </a:endParaRPr>
        </a:p>
      </dgm:t>
    </dgm:pt>
    <dgm:pt modelId="{C622E55B-3917-40E2-80D9-036713B0A648}">
      <dgm:prSet phldrT="[文本]" custT="1"/>
      <dgm:spPr/>
      <dgm:t>
        <a:bodyPr/>
        <a:lstStyle/>
        <a:p>
          <a:pPr algn="ctr">
            <a:lnSpc>
              <a:spcPct val="60000"/>
            </a:lnSpc>
            <a:spcBef>
              <a:spcPts val="0"/>
            </a:spcBef>
            <a:spcAft>
              <a:spcPts val="0"/>
            </a:spcAft>
          </a:pPr>
          <a:r>
            <a:rPr lang="zh-CN" altLang="en-US" sz="1800" smtClean="0">
              <a:solidFill>
                <a:schemeClr val="tx1">
                  <a:lumMod val="95000"/>
                  <a:lumOff val="5000"/>
                </a:schemeClr>
              </a:solidFill>
              <a:latin typeface="+mn-ea"/>
              <a:ea typeface="+mn-ea"/>
            </a:rPr>
            <a:t>机关接入</a:t>
          </a:r>
          <a:endParaRPr lang="zh-CN" altLang="en-US" sz="1800" dirty="0">
            <a:solidFill>
              <a:schemeClr val="tx1">
                <a:lumMod val="95000"/>
                <a:lumOff val="5000"/>
              </a:schemeClr>
            </a:solidFill>
            <a:latin typeface="+mn-ea"/>
            <a:ea typeface="+mn-ea"/>
          </a:endParaRPr>
        </a:p>
      </dgm:t>
    </dgm:pt>
    <dgm:pt modelId="{85F3172A-8F2D-408A-823C-74B376F8573A}" type="parTrans" cxnId="{A8BAE073-DE39-4E61-8BB8-DF8619F2CABB}">
      <dgm:prSet custT="1"/>
      <dgm:spPr/>
      <dgm:t>
        <a:bodyPr/>
        <a:lstStyle/>
        <a:p>
          <a:pPr algn="ctr">
            <a:lnSpc>
              <a:spcPct val="100000"/>
            </a:lnSpc>
            <a:spcBef>
              <a:spcPts val="0"/>
            </a:spcBef>
            <a:spcAft>
              <a:spcPts val="0"/>
            </a:spcAft>
          </a:pPr>
          <a:endParaRPr lang="zh-CN" altLang="en-US" sz="1800">
            <a:solidFill>
              <a:schemeClr val="tx1">
                <a:lumMod val="95000"/>
                <a:lumOff val="5000"/>
              </a:schemeClr>
            </a:solidFill>
            <a:latin typeface="+mn-ea"/>
            <a:ea typeface="+mn-ea"/>
          </a:endParaRPr>
        </a:p>
      </dgm:t>
    </dgm:pt>
    <dgm:pt modelId="{8E69547E-F009-475C-B911-2B7142693A9C}" type="sibTrans" cxnId="{A8BAE073-DE39-4E61-8BB8-DF8619F2CABB}">
      <dgm:prSet/>
      <dgm:spPr/>
      <dgm:t>
        <a:bodyPr/>
        <a:lstStyle/>
        <a:p>
          <a:pPr algn="ctr">
            <a:lnSpc>
              <a:spcPct val="100000"/>
            </a:lnSpc>
            <a:spcBef>
              <a:spcPts val="0"/>
            </a:spcBef>
            <a:spcAft>
              <a:spcPts val="0"/>
            </a:spcAft>
          </a:pPr>
          <a:endParaRPr lang="zh-CN" altLang="en-US" sz="1800">
            <a:solidFill>
              <a:schemeClr val="tx1">
                <a:lumMod val="95000"/>
                <a:lumOff val="5000"/>
              </a:schemeClr>
            </a:solidFill>
            <a:latin typeface="+mn-ea"/>
            <a:ea typeface="+mn-ea"/>
          </a:endParaRPr>
        </a:p>
      </dgm:t>
    </dgm:pt>
    <dgm:pt modelId="{DB72E1A8-15BA-426E-8964-56AC77E7579D}">
      <dgm:prSet phldrT="[文本]" custT="1"/>
      <dgm:spPr/>
      <dgm:t>
        <a:bodyPr/>
        <a:lstStyle/>
        <a:p>
          <a:pPr algn="ctr">
            <a:lnSpc>
              <a:spcPct val="60000"/>
            </a:lnSpc>
            <a:spcBef>
              <a:spcPts val="0"/>
            </a:spcBef>
            <a:spcAft>
              <a:spcPts val="0"/>
            </a:spcAft>
          </a:pPr>
          <a:r>
            <a:rPr lang="zh-CN" altLang="en-US" sz="1800" smtClean="0">
              <a:solidFill>
                <a:schemeClr val="tx1">
                  <a:lumMod val="95000"/>
                  <a:lumOff val="5000"/>
                </a:schemeClr>
              </a:solidFill>
              <a:latin typeface="+mn-ea"/>
              <a:ea typeface="+mn-ea"/>
            </a:rPr>
            <a:t>校园接入</a:t>
          </a:r>
          <a:endParaRPr lang="zh-CN" altLang="en-US" sz="1800" dirty="0">
            <a:solidFill>
              <a:schemeClr val="tx1">
                <a:lumMod val="95000"/>
                <a:lumOff val="5000"/>
              </a:schemeClr>
            </a:solidFill>
            <a:latin typeface="+mn-ea"/>
            <a:ea typeface="+mn-ea"/>
          </a:endParaRPr>
        </a:p>
      </dgm:t>
    </dgm:pt>
    <dgm:pt modelId="{3EC54D93-0FAB-403B-97C5-B275340E30B3}" type="sibTrans" cxnId="{8E961E86-D0A0-408E-889C-500FDE0ABA90}">
      <dgm:prSet/>
      <dgm:spPr/>
      <dgm:t>
        <a:bodyPr/>
        <a:lstStyle/>
        <a:p>
          <a:pPr algn="ctr">
            <a:lnSpc>
              <a:spcPct val="100000"/>
            </a:lnSpc>
            <a:spcBef>
              <a:spcPts val="0"/>
            </a:spcBef>
            <a:spcAft>
              <a:spcPts val="0"/>
            </a:spcAft>
          </a:pPr>
          <a:endParaRPr lang="zh-CN" altLang="en-US" sz="1800">
            <a:solidFill>
              <a:schemeClr val="tx1">
                <a:lumMod val="95000"/>
                <a:lumOff val="5000"/>
              </a:schemeClr>
            </a:solidFill>
            <a:latin typeface="+mn-ea"/>
            <a:ea typeface="+mn-ea"/>
          </a:endParaRPr>
        </a:p>
      </dgm:t>
    </dgm:pt>
    <dgm:pt modelId="{E4BDEA45-93EE-4F28-8EDB-A72CA241C3CB}" type="parTrans" cxnId="{8E961E86-D0A0-408E-889C-500FDE0ABA90}">
      <dgm:prSet custT="1"/>
      <dgm:spPr/>
      <dgm:t>
        <a:bodyPr/>
        <a:lstStyle/>
        <a:p>
          <a:pPr algn="ctr">
            <a:lnSpc>
              <a:spcPct val="100000"/>
            </a:lnSpc>
            <a:spcBef>
              <a:spcPts val="0"/>
            </a:spcBef>
            <a:spcAft>
              <a:spcPts val="0"/>
            </a:spcAft>
          </a:pPr>
          <a:endParaRPr lang="zh-CN" altLang="en-US" sz="1800">
            <a:solidFill>
              <a:schemeClr val="tx1">
                <a:lumMod val="95000"/>
                <a:lumOff val="5000"/>
              </a:schemeClr>
            </a:solidFill>
            <a:latin typeface="+mn-ea"/>
            <a:ea typeface="+mn-ea"/>
          </a:endParaRPr>
        </a:p>
      </dgm:t>
    </dgm:pt>
    <dgm:pt modelId="{10693279-687E-4858-94C0-D4D20E2B2AEE}">
      <dgm:prSet phldrT="[文本]"/>
      <dgm:spPr/>
      <dgm:t>
        <a:bodyPr/>
        <a:lstStyle/>
        <a:p>
          <a:r>
            <a:rPr lang="zh-CN" altLang="en-US" smtClean="0">
              <a:solidFill>
                <a:schemeClr val="tx1">
                  <a:lumMod val="95000"/>
                  <a:lumOff val="5000"/>
                </a:schemeClr>
              </a:solidFill>
              <a:latin typeface="+mn-ea"/>
              <a:ea typeface="+mn-ea"/>
            </a:rPr>
            <a:t>企业接入</a:t>
          </a:r>
          <a:endParaRPr lang="zh-CN" altLang="en-US" dirty="0">
            <a:solidFill>
              <a:schemeClr val="tx1">
                <a:lumMod val="95000"/>
                <a:lumOff val="5000"/>
              </a:schemeClr>
            </a:solidFill>
            <a:latin typeface="+mn-ea"/>
            <a:ea typeface="+mn-ea"/>
          </a:endParaRPr>
        </a:p>
      </dgm:t>
    </dgm:pt>
    <dgm:pt modelId="{77CC3F9F-9D1E-425C-A855-D318C3E39E70}" type="parTrans" cxnId="{C818BAFB-7EB2-431B-9EAB-9699CCE071E2}">
      <dgm:prSet/>
      <dgm:spPr/>
      <dgm:t>
        <a:bodyPr/>
        <a:lstStyle/>
        <a:p>
          <a:endParaRPr lang="zh-CN" altLang="en-US">
            <a:solidFill>
              <a:schemeClr val="tx1">
                <a:lumMod val="95000"/>
                <a:lumOff val="5000"/>
              </a:schemeClr>
            </a:solidFill>
          </a:endParaRPr>
        </a:p>
      </dgm:t>
    </dgm:pt>
    <dgm:pt modelId="{59F09BC5-9376-433F-B4CB-3ADD52AE5C08}" type="sibTrans" cxnId="{C818BAFB-7EB2-431B-9EAB-9699CCE071E2}">
      <dgm:prSet/>
      <dgm:spPr/>
      <dgm:t>
        <a:bodyPr/>
        <a:lstStyle/>
        <a:p>
          <a:endParaRPr lang="zh-CN" altLang="en-US">
            <a:solidFill>
              <a:schemeClr val="tx1">
                <a:lumMod val="95000"/>
                <a:lumOff val="5000"/>
              </a:schemeClr>
            </a:solidFill>
          </a:endParaRPr>
        </a:p>
      </dgm:t>
    </dgm:pt>
    <dgm:pt modelId="{B4E3072E-3A53-464C-99F0-6AD68F876B3F}" type="pres">
      <dgm:prSet presAssocID="{2E4AA000-83E8-4ACF-8ECE-F7F7B3344546}" presName="diagram" presStyleCnt="0">
        <dgm:presLayoutVars>
          <dgm:chPref val="1"/>
          <dgm:dir/>
          <dgm:animOne val="branch"/>
          <dgm:animLvl val="lvl"/>
          <dgm:resizeHandles val="exact"/>
        </dgm:presLayoutVars>
      </dgm:prSet>
      <dgm:spPr/>
      <dgm:t>
        <a:bodyPr/>
        <a:lstStyle/>
        <a:p>
          <a:endParaRPr lang="zh-CN" altLang="en-US"/>
        </a:p>
      </dgm:t>
    </dgm:pt>
    <dgm:pt modelId="{1A1A7A48-8250-4FF2-BCA7-97B0D28D7A5A}" type="pres">
      <dgm:prSet presAssocID="{BB67A2FD-BA0A-4E5B-992A-B9280C27D7D2}" presName="root1" presStyleCnt="0"/>
      <dgm:spPr/>
    </dgm:pt>
    <dgm:pt modelId="{8BB8F10E-4ED9-46BD-BD36-9C960DC35A9E}" type="pres">
      <dgm:prSet presAssocID="{BB67A2FD-BA0A-4E5B-992A-B9280C27D7D2}" presName="LevelOneTextNode" presStyleLbl="node0" presStyleIdx="0" presStyleCnt="1" custScaleX="119339">
        <dgm:presLayoutVars>
          <dgm:chPref val="3"/>
        </dgm:presLayoutVars>
      </dgm:prSet>
      <dgm:spPr/>
      <dgm:t>
        <a:bodyPr/>
        <a:lstStyle/>
        <a:p>
          <a:endParaRPr lang="zh-CN" altLang="en-US"/>
        </a:p>
      </dgm:t>
    </dgm:pt>
    <dgm:pt modelId="{1419652B-A418-48CE-92F2-64C478630E81}" type="pres">
      <dgm:prSet presAssocID="{BB67A2FD-BA0A-4E5B-992A-B9280C27D7D2}" presName="level2hierChild" presStyleCnt="0"/>
      <dgm:spPr/>
    </dgm:pt>
    <dgm:pt modelId="{A5BD3677-E3AD-4C9E-BF8B-C61C7D0D70EC}" type="pres">
      <dgm:prSet presAssocID="{45212EC7-1E7B-4983-8DFF-6409334473C2}" presName="conn2-1" presStyleLbl="parChTrans1D2" presStyleIdx="0" presStyleCnt="4"/>
      <dgm:spPr/>
      <dgm:t>
        <a:bodyPr/>
        <a:lstStyle/>
        <a:p>
          <a:endParaRPr lang="zh-CN" altLang="en-US"/>
        </a:p>
      </dgm:t>
    </dgm:pt>
    <dgm:pt modelId="{86AA4FAE-4E72-4B51-89DE-939086D6BEDF}" type="pres">
      <dgm:prSet presAssocID="{45212EC7-1E7B-4983-8DFF-6409334473C2}" presName="connTx" presStyleLbl="parChTrans1D2" presStyleIdx="0" presStyleCnt="4"/>
      <dgm:spPr/>
      <dgm:t>
        <a:bodyPr/>
        <a:lstStyle/>
        <a:p>
          <a:endParaRPr lang="zh-CN" altLang="en-US"/>
        </a:p>
      </dgm:t>
    </dgm:pt>
    <dgm:pt modelId="{1CA4005E-8E53-4491-9B88-AF58F0490799}" type="pres">
      <dgm:prSet presAssocID="{A891F172-45EC-42E0-9F75-8A8FEC8CAA81}" presName="root2" presStyleCnt="0"/>
      <dgm:spPr/>
    </dgm:pt>
    <dgm:pt modelId="{EC6AAE6B-3F74-4CB5-A12A-5393438C842F}" type="pres">
      <dgm:prSet presAssocID="{A891F172-45EC-42E0-9F75-8A8FEC8CAA81}" presName="LevelTwoTextNode" presStyleLbl="node2" presStyleIdx="0" presStyleCnt="4" custScaleX="106498">
        <dgm:presLayoutVars>
          <dgm:chPref val="3"/>
        </dgm:presLayoutVars>
      </dgm:prSet>
      <dgm:spPr/>
      <dgm:t>
        <a:bodyPr/>
        <a:lstStyle/>
        <a:p>
          <a:endParaRPr lang="zh-CN" altLang="en-US"/>
        </a:p>
      </dgm:t>
    </dgm:pt>
    <dgm:pt modelId="{0823DE5F-A899-4FD3-824A-5D9B2752F536}" type="pres">
      <dgm:prSet presAssocID="{A891F172-45EC-42E0-9F75-8A8FEC8CAA81}" presName="level3hierChild" presStyleCnt="0"/>
      <dgm:spPr/>
    </dgm:pt>
    <dgm:pt modelId="{A4FB6BFE-8E7B-4099-8BAC-389AECED69F2}" type="pres">
      <dgm:prSet presAssocID="{E4BDEA45-93EE-4F28-8EDB-A72CA241C3CB}" presName="conn2-1" presStyleLbl="parChTrans1D2" presStyleIdx="1" presStyleCnt="4"/>
      <dgm:spPr/>
      <dgm:t>
        <a:bodyPr/>
        <a:lstStyle/>
        <a:p>
          <a:endParaRPr lang="zh-CN" altLang="en-US"/>
        </a:p>
      </dgm:t>
    </dgm:pt>
    <dgm:pt modelId="{E4C9945B-5621-4B6A-811E-4C4DE1790DE0}" type="pres">
      <dgm:prSet presAssocID="{E4BDEA45-93EE-4F28-8EDB-A72CA241C3CB}" presName="connTx" presStyleLbl="parChTrans1D2" presStyleIdx="1" presStyleCnt="4"/>
      <dgm:spPr/>
      <dgm:t>
        <a:bodyPr/>
        <a:lstStyle/>
        <a:p>
          <a:endParaRPr lang="zh-CN" altLang="en-US"/>
        </a:p>
      </dgm:t>
    </dgm:pt>
    <dgm:pt modelId="{A58A153D-658E-4D89-B9C5-DBFA717D7146}" type="pres">
      <dgm:prSet presAssocID="{DB72E1A8-15BA-426E-8964-56AC77E7579D}" presName="root2" presStyleCnt="0"/>
      <dgm:spPr/>
    </dgm:pt>
    <dgm:pt modelId="{90940709-A69E-4D5A-868D-BE60BD983EB6}" type="pres">
      <dgm:prSet presAssocID="{DB72E1A8-15BA-426E-8964-56AC77E7579D}" presName="LevelTwoTextNode" presStyleLbl="node2" presStyleIdx="1" presStyleCnt="4" custScaleX="106498">
        <dgm:presLayoutVars>
          <dgm:chPref val="3"/>
        </dgm:presLayoutVars>
      </dgm:prSet>
      <dgm:spPr/>
      <dgm:t>
        <a:bodyPr/>
        <a:lstStyle/>
        <a:p>
          <a:endParaRPr lang="zh-CN" altLang="en-US"/>
        </a:p>
      </dgm:t>
    </dgm:pt>
    <dgm:pt modelId="{58527ACB-73A0-414E-8A99-2E6B171937B2}" type="pres">
      <dgm:prSet presAssocID="{DB72E1A8-15BA-426E-8964-56AC77E7579D}" presName="level3hierChild" presStyleCnt="0"/>
      <dgm:spPr/>
    </dgm:pt>
    <dgm:pt modelId="{54CBD0B9-40C6-4AAA-8A91-67A2858F500F}" type="pres">
      <dgm:prSet presAssocID="{85F3172A-8F2D-408A-823C-74B376F8573A}" presName="conn2-1" presStyleLbl="parChTrans1D2" presStyleIdx="2" presStyleCnt="4"/>
      <dgm:spPr/>
      <dgm:t>
        <a:bodyPr/>
        <a:lstStyle/>
        <a:p>
          <a:endParaRPr lang="zh-CN" altLang="en-US"/>
        </a:p>
      </dgm:t>
    </dgm:pt>
    <dgm:pt modelId="{91B4AA88-ECC8-41F7-8DD5-E9A9D50D0139}" type="pres">
      <dgm:prSet presAssocID="{85F3172A-8F2D-408A-823C-74B376F8573A}" presName="connTx" presStyleLbl="parChTrans1D2" presStyleIdx="2" presStyleCnt="4"/>
      <dgm:spPr/>
      <dgm:t>
        <a:bodyPr/>
        <a:lstStyle/>
        <a:p>
          <a:endParaRPr lang="zh-CN" altLang="en-US"/>
        </a:p>
      </dgm:t>
    </dgm:pt>
    <dgm:pt modelId="{5ECF284D-E46B-4CB5-BEE6-886F0F1056EE}" type="pres">
      <dgm:prSet presAssocID="{C622E55B-3917-40E2-80D9-036713B0A648}" presName="root2" presStyleCnt="0"/>
      <dgm:spPr/>
    </dgm:pt>
    <dgm:pt modelId="{69A6BA7A-0C88-4BFB-B929-9B5534E0F4B9}" type="pres">
      <dgm:prSet presAssocID="{C622E55B-3917-40E2-80D9-036713B0A648}" presName="LevelTwoTextNode" presStyleLbl="node2" presStyleIdx="2" presStyleCnt="4" custScaleX="106498">
        <dgm:presLayoutVars>
          <dgm:chPref val="3"/>
        </dgm:presLayoutVars>
      </dgm:prSet>
      <dgm:spPr/>
      <dgm:t>
        <a:bodyPr/>
        <a:lstStyle/>
        <a:p>
          <a:endParaRPr lang="zh-CN" altLang="en-US"/>
        </a:p>
      </dgm:t>
    </dgm:pt>
    <dgm:pt modelId="{9D669F27-C8C6-49D2-8F0A-0A0EE11695BB}" type="pres">
      <dgm:prSet presAssocID="{C622E55B-3917-40E2-80D9-036713B0A648}" presName="level3hierChild" presStyleCnt="0"/>
      <dgm:spPr/>
    </dgm:pt>
    <dgm:pt modelId="{17E377AA-139F-4639-A503-0303158EB1D3}" type="pres">
      <dgm:prSet presAssocID="{77CC3F9F-9D1E-425C-A855-D318C3E39E70}" presName="conn2-1" presStyleLbl="parChTrans1D2" presStyleIdx="3" presStyleCnt="4"/>
      <dgm:spPr/>
      <dgm:t>
        <a:bodyPr/>
        <a:lstStyle/>
        <a:p>
          <a:endParaRPr lang="zh-CN" altLang="en-US"/>
        </a:p>
      </dgm:t>
    </dgm:pt>
    <dgm:pt modelId="{670D4F57-7DB8-4FEE-8E5F-6795BBDD91C0}" type="pres">
      <dgm:prSet presAssocID="{77CC3F9F-9D1E-425C-A855-D318C3E39E70}" presName="connTx" presStyleLbl="parChTrans1D2" presStyleIdx="3" presStyleCnt="4"/>
      <dgm:spPr/>
      <dgm:t>
        <a:bodyPr/>
        <a:lstStyle/>
        <a:p>
          <a:endParaRPr lang="zh-CN" altLang="en-US"/>
        </a:p>
      </dgm:t>
    </dgm:pt>
    <dgm:pt modelId="{38491CDA-6A81-410D-BF0F-A64DEEBEF51E}" type="pres">
      <dgm:prSet presAssocID="{10693279-687E-4858-94C0-D4D20E2B2AEE}" presName="root2" presStyleCnt="0"/>
      <dgm:spPr/>
    </dgm:pt>
    <dgm:pt modelId="{67FABD7E-167B-4772-9E02-E8E3BFFC9FFD}" type="pres">
      <dgm:prSet presAssocID="{10693279-687E-4858-94C0-D4D20E2B2AEE}" presName="LevelTwoTextNode" presStyleLbl="node2" presStyleIdx="3" presStyleCnt="4" custScaleX="106498">
        <dgm:presLayoutVars>
          <dgm:chPref val="3"/>
        </dgm:presLayoutVars>
      </dgm:prSet>
      <dgm:spPr/>
      <dgm:t>
        <a:bodyPr/>
        <a:lstStyle/>
        <a:p>
          <a:endParaRPr lang="zh-CN" altLang="en-US"/>
        </a:p>
      </dgm:t>
    </dgm:pt>
    <dgm:pt modelId="{ECD6ECC0-A7FA-4571-AFFB-2499290953E0}" type="pres">
      <dgm:prSet presAssocID="{10693279-687E-4858-94C0-D4D20E2B2AEE}" presName="level3hierChild" presStyleCnt="0"/>
      <dgm:spPr/>
    </dgm:pt>
  </dgm:ptLst>
  <dgm:cxnLst>
    <dgm:cxn modelId="{A9F4BB66-6062-46D8-A173-90A91900B6CE}" type="presOf" srcId="{85F3172A-8F2D-408A-823C-74B376F8573A}" destId="{54CBD0B9-40C6-4AAA-8A91-67A2858F500F}" srcOrd="0" destOrd="0" presId="urn:microsoft.com/office/officeart/2005/8/layout/hierarchy2"/>
    <dgm:cxn modelId="{7C6AC5E0-FDC9-458E-B982-E190BFEDD8E3}" type="presOf" srcId="{A891F172-45EC-42E0-9F75-8A8FEC8CAA81}" destId="{EC6AAE6B-3F74-4CB5-A12A-5393438C842F}" srcOrd="0" destOrd="0" presId="urn:microsoft.com/office/officeart/2005/8/layout/hierarchy2"/>
    <dgm:cxn modelId="{3E1989FE-D818-4658-960D-6E094B959912}" type="presOf" srcId="{E4BDEA45-93EE-4F28-8EDB-A72CA241C3CB}" destId="{A4FB6BFE-8E7B-4099-8BAC-389AECED69F2}" srcOrd="0" destOrd="0" presId="urn:microsoft.com/office/officeart/2005/8/layout/hierarchy2"/>
    <dgm:cxn modelId="{FC663472-52E7-4432-A3CB-337561BFC849}" type="presOf" srcId="{45212EC7-1E7B-4983-8DFF-6409334473C2}" destId="{86AA4FAE-4E72-4B51-89DE-939086D6BEDF}" srcOrd="1" destOrd="0" presId="urn:microsoft.com/office/officeart/2005/8/layout/hierarchy2"/>
    <dgm:cxn modelId="{F6F49420-F1A0-4E4C-A74E-4B7317C9D1F7}" type="presOf" srcId="{45212EC7-1E7B-4983-8DFF-6409334473C2}" destId="{A5BD3677-E3AD-4C9E-BF8B-C61C7D0D70EC}" srcOrd="0" destOrd="0" presId="urn:microsoft.com/office/officeart/2005/8/layout/hierarchy2"/>
    <dgm:cxn modelId="{507B3532-86E5-40C0-8A6D-8609062ACCA3}" type="presOf" srcId="{77CC3F9F-9D1E-425C-A855-D318C3E39E70}" destId="{17E377AA-139F-4639-A503-0303158EB1D3}" srcOrd="0" destOrd="0" presId="urn:microsoft.com/office/officeart/2005/8/layout/hierarchy2"/>
    <dgm:cxn modelId="{BF791BCC-3178-4868-99E7-8FE248036BFC}" type="presOf" srcId="{DB72E1A8-15BA-426E-8964-56AC77E7579D}" destId="{90940709-A69E-4D5A-868D-BE60BD983EB6}" srcOrd="0" destOrd="0" presId="urn:microsoft.com/office/officeart/2005/8/layout/hierarchy2"/>
    <dgm:cxn modelId="{A8BAE073-DE39-4E61-8BB8-DF8619F2CABB}" srcId="{BB67A2FD-BA0A-4E5B-992A-B9280C27D7D2}" destId="{C622E55B-3917-40E2-80D9-036713B0A648}" srcOrd="2" destOrd="0" parTransId="{85F3172A-8F2D-408A-823C-74B376F8573A}" sibTransId="{8E69547E-F009-475C-B911-2B7142693A9C}"/>
    <dgm:cxn modelId="{8E961E86-D0A0-408E-889C-500FDE0ABA90}" srcId="{BB67A2FD-BA0A-4E5B-992A-B9280C27D7D2}" destId="{DB72E1A8-15BA-426E-8964-56AC77E7579D}" srcOrd="1" destOrd="0" parTransId="{E4BDEA45-93EE-4F28-8EDB-A72CA241C3CB}" sibTransId="{3EC54D93-0FAB-403B-97C5-B275340E30B3}"/>
    <dgm:cxn modelId="{8637D955-E940-4F03-AD80-EA59F2B6E52B}" srcId="{BB67A2FD-BA0A-4E5B-992A-B9280C27D7D2}" destId="{A891F172-45EC-42E0-9F75-8A8FEC8CAA81}" srcOrd="0" destOrd="0" parTransId="{45212EC7-1E7B-4983-8DFF-6409334473C2}" sibTransId="{B4EC3734-C05F-4CEB-9604-D6043131C947}"/>
    <dgm:cxn modelId="{C818BAFB-7EB2-431B-9EAB-9699CCE071E2}" srcId="{BB67A2FD-BA0A-4E5B-992A-B9280C27D7D2}" destId="{10693279-687E-4858-94C0-D4D20E2B2AEE}" srcOrd="3" destOrd="0" parTransId="{77CC3F9F-9D1E-425C-A855-D318C3E39E70}" sibTransId="{59F09BC5-9376-433F-B4CB-3ADD52AE5C08}"/>
    <dgm:cxn modelId="{E78923D0-739B-4366-8835-27557277A095}" type="presOf" srcId="{85F3172A-8F2D-408A-823C-74B376F8573A}" destId="{91B4AA88-ECC8-41F7-8DD5-E9A9D50D0139}" srcOrd="1" destOrd="0" presId="urn:microsoft.com/office/officeart/2005/8/layout/hierarchy2"/>
    <dgm:cxn modelId="{3B8EDBC9-310C-4B27-855F-BFFFC33B6EED}" type="presOf" srcId="{77CC3F9F-9D1E-425C-A855-D318C3E39E70}" destId="{670D4F57-7DB8-4FEE-8E5F-6795BBDD91C0}" srcOrd="1" destOrd="0" presId="urn:microsoft.com/office/officeart/2005/8/layout/hierarchy2"/>
    <dgm:cxn modelId="{7DC726E3-EB40-4389-9A8A-DDAF05BB6E8A}" type="presOf" srcId="{10693279-687E-4858-94C0-D4D20E2B2AEE}" destId="{67FABD7E-167B-4772-9E02-E8E3BFFC9FFD}" srcOrd="0" destOrd="0" presId="urn:microsoft.com/office/officeart/2005/8/layout/hierarchy2"/>
    <dgm:cxn modelId="{A0EEE8B5-BC09-4714-95B0-09E4223C065A}" type="presOf" srcId="{2E4AA000-83E8-4ACF-8ECE-F7F7B3344546}" destId="{B4E3072E-3A53-464C-99F0-6AD68F876B3F}" srcOrd="0" destOrd="0" presId="urn:microsoft.com/office/officeart/2005/8/layout/hierarchy2"/>
    <dgm:cxn modelId="{286B671A-6CBC-4C68-A905-63BDC150122C}" srcId="{2E4AA000-83E8-4ACF-8ECE-F7F7B3344546}" destId="{BB67A2FD-BA0A-4E5B-992A-B9280C27D7D2}" srcOrd="0" destOrd="0" parTransId="{66DF9BB9-C322-46BC-A60D-A9027DD13C4A}" sibTransId="{E46C5449-8DB7-4B1C-A002-A5700884249A}"/>
    <dgm:cxn modelId="{B4ECB823-3E73-4547-BA3B-35542D115A0C}" type="presOf" srcId="{E4BDEA45-93EE-4F28-8EDB-A72CA241C3CB}" destId="{E4C9945B-5621-4B6A-811E-4C4DE1790DE0}" srcOrd="1" destOrd="0" presId="urn:microsoft.com/office/officeart/2005/8/layout/hierarchy2"/>
    <dgm:cxn modelId="{790409B3-7AF9-483E-AF8F-039351BB4F6E}" type="presOf" srcId="{C622E55B-3917-40E2-80D9-036713B0A648}" destId="{69A6BA7A-0C88-4BFB-B929-9B5534E0F4B9}" srcOrd="0" destOrd="0" presId="urn:microsoft.com/office/officeart/2005/8/layout/hierarchy2"/>
    <dgm:cxn modelId="{F16D14F1-7B7D-450C-8015-6AD612C0927D}" type="presOf" srcId="{BB67A2FD-BA0A-4E5B-992A-B9280C27D7D2}" destId="{8BB8F10E-4ED9-46BD-BD36-9C960DC35A9E}" srcOrd="0" destOrd="0" presId="urn:microsoft.com/office/officeart/2005/8/layout/hierarchy2"/>
    <dgm:cxn modelId="{4B4E9AFE-8BD6-487C-8AAB-61F583CE5CBE}" type="presParOf" srcId="{B4E3072E-3A53-464C-99F0-6AD68F876B3F}" destId="{1A1A7A48-8250-4FF2-BCA7-97B0D28D7A5A}" srcOrd="0" destOrd="0" presId="urn:microsoft.com/office/officeart/2005/8/layout/hierarchy2"/>
    <dgm:cxn modelId="{8818822D-77DC-46DC-BCF7-539BD276C95B}" type="presParOf" srcId="{1A1A7A48-8250-4FF2-BCA7-97B0D28D7A5A}" destId="{8BB8F10E-4ED9-46BD-BD36-9C960DC35A9E}" srcOrd="0" destOrd="0" presId="urn:microsoft.com/office/officeart/2005/8/layout/hierarchy2"/>
    <dgm:cxn modelId="{B741172F-8D05-438A-9867-C8DA1C559285}" type="presParOf" srcId="{1A1A7A48-8250-4FF2-BCA7-97B0D28D7A5A}" destId="{1419652B-A418-48CE-92F2-64C478630E81}" srcOrd="1" destOrd="0" presId="urn:microsoft.com/office/officeart/2005/8/layout/hierarchy2"/>
    <dgm:cxn modelId="{2EC321C1-511E-408B-A72E-FA5B02C1D6DB}" type="presParOf" srcId="{1419652B-A418-48CE-92F2-64C478630E81}" destId="{A5BD3677-E3AD-4C9E-BF8B-C61C7D0D70EC}" srcOrd="0" destOrd="0" presId="urn:microsoft.com/office/officeart/2005/8/layout/hierarchy2"/>
    <dgm:cxn modelId="{D8C731E8-CC37-473A-AE5A-2E08DB4608D1}" type="presParOf" srcId="{A5BD3677-E3AD-4C9E-BF8B-C61C7D0D70EC}" destId="{86AA4FAE-4E72-4B51-89DE-939086D6BEDF}" srcOrd="0" destOrd="0" presId="urn:microsoft.com/office/officeart/2005/8/layout/hierarchy2"/>
    <dgm:cxn modelId="{8A533667-12CF-4F4E-8E39-A16EEEFCFD9D}" type="presParOf" srcId="{1419652B-A418-48CE-92F2-64C478630E81}" destId="{1CA4005E-8E53-4491-9B88-AF58F0490799}" srcOrd="1" destOrd="0" presId="urn:microsoft.com/office/officeart/2005/8/layout/hierarchy2"/>
    <dgm:cxn modelId="{3542CE6B-30FF-460C-84E9-EAD446C8D9B1}" type="presParOf" srcId="{1CA4005E-8E53-4491-9B88-AF58F0490799}" destId="{EC6AAE6B-3F74-4CB5-A12A-5393438C842F}" srcOrd="0" destOrd="0" presId="urn:microsoft.com/office/officeart/2005/8/layout/hierarchy2"/>
    <dgm:cxn modelId="{02C90ED5-D8EE-454E-B0C0-B470E565AAEA}" type="presParOf" srcId="{1CA4005E-8E53-4491-9B88-AF58F0490799}" destId="{0823DE5F-A899-4FD3-824A-5D9B2752F536}" srcOrd="1" destOrd="0" presId="urn:microsoft.com/office/officeart/2005/8/layout/hierarchy2"/>
    <dgm:cxn modelId="{930C3AAD-53A9-44EB-B2FC-94E0A49D30E5}" type="presParOf" srcId="{1419652B-A418-48CE-92F2-64C478630E81}" destId="{A4FB6BFE-8E7B-4099-8BAC-389AECED69F2}" srcOrd="2" destOrd="0" presId="urn:microsoft.com/office/officeart/2005/8/layout/hierarchy2"/>
    <dgm:cxn modelId="{5D41FEB0-03E7-4161-A5BE-A99F11F488D7}" type="presParOf" srcId="{A4FB6BFE-8E7B-4099-8BAC-389AECED69F2}" destId="{E4C9945B-5621-4B6A-811E-4C4DE1790DE0}" srcOrd="0" destOrd="0" presId="urn:microsoft.com/office/officeart/2005/8/layout/hierarchy2"/>
    <dgm:cxn modelId="{5A87FB7B-A9F6-4A14-9A65-4D96CF994266}" type="presParOf" srcId="{1419652B-A418-48CE-92F2-64C478630E81}" destId="{A58A153D-658E-4D89-B9C5-DBFA717D7146}" srcOrd="3" destOrd="0" presId="urn:microsoft.com/office/officeart/2005/8/layout/hierarchy2"/>
    <dgm:cxn modelId="{8874E16E-5606-41FF-B431-0B80EF120AA4}" type="presParOf" srcId="{A58A153D-658E-4D89-B9C5-DBFA717D7146}" destId="{90940709-A69E-4D5A-868D-BE60BD983EB6}" srcOrd="0" destOrd="0" presId="urn:microsoft.com/office/officeart/2005/8/layout/hierarchy2"/>
    <dgm:cxn modelId="{9F0374CD-3081-4EDD-B791-9B1EF2717087}" type="presParOf" srcId="{A58A153D-658E-4D89-B9C5-DBFA717D7146}" destId="{58527ACB-73A0-414E-8A99-2E6B171937B2}" srcOrd="1" destOrd="0" presId="urn:microsoft.com/office/officeart/2005/8/layout/hierarchy2"/>
    <dgm:cxn modelId="{31AD15C1-2DE5-450C-934F-C3A7EF00DEA7}" type="presParOf" srcId="{1419652B-A418-48CE-92F2-64C478630E81}" destId="{54CBD0B9-40C6-4AAA-8A91-67A2858F500F}" srcOrd="4" destOrd="0" presId="urn:microsoft.com/office/officeart/2005/8/layout/hierarchy2"/>
    <dgm:cxn modelId="{1ACA82C2-A661-42E2-884D-5D67FFF2A4F8}" type="presParOf" srcId="{54CBD0B9-40C6-4AAA-8A91-67A2858F500F}" destId="{91B4AA88-ECC8-41F7-8DD5-E9A9D50D0139}" srcOrd="0" destOrd="0" presId="urn:microsoft.com/office/officeart/2005/8/layout/hierarchy2"/>
    <dgm:cxn modelId="{96606818-4060-4456-B2C0-0C97DCA5BB0B}" type="presParOf" srcId="{1419652B-A418-48CE-92F2-64C478630E81}" destId="{5ECF284D-E46B-4CB5-BEE6-886F0F1056EE}" srcOrd="5" destOrd="0" presId="urn:microsoft.com/office/officeart/2005/8/layout/hierarchy2"/>
    <dgm:cxn modelId="{C6FC5517-BDF0-458B-B586-CDE94A2253FF}" type="presParOf" srcId="{5ECF284D-E46B-4CB5-BEE6-886F0F1056EE}" destId="{69A6BA7A-0C88-4BFB-B929-9B5534E0F4B9}" srcOrd="0" destOrd="0" presId="urn:microsoft.com/office/officeart/2005/8/layout/hierarchy2"/>
    <dgm:cxn modelId="{010EAE3D-9B61-4AC5-8178-C9245E32F24E}" type="presParOf" srcId="{5ECF284D-E46B-4CB5-BEE6-886F0F1056EE}" destId="{9D669F27-C8C6-49D2-8F0A-0A0EE11695BB}" srcOrd="1" destOrd="0" presId="urn:microsoft.com/office/officeart/2005/8/layout/hierarchy2"/>
    <dgm:cxn modelId="{4171838C-FFA0-4523-AA07-4C3410F89504}" type="presParOf" srcId="{1419652B-A418-48CE-92F2-64C478630E81}" destId="{17E377AA-139F-4639-A503-0303158EB1D3}" srcOrd="6" destOrd="0" presId="urn:microsoft.com/office/officeart/2005/8/layout/hierarchy2"/>
    <dgm:cxn modelId="{2E0791DD-B486-4FA8-A15F-7FAB0F27ADCE}" type="presParOf" srcId="{17E377AA-139F-4639-A503-0303158EB1D3}" destId="{670D4F57-7DB8-4FEE-8E5F-6795BBDD91C0}" srcOrd="0" destOrd="0" presId="urn:microsoft.com/office/officeart/2005/8/layout/hierarchy2"/>
    <dgm:cxn modelId="{0D75B0EA-9058-4448-8FC5-CFA16BE22A1A}" type="presParOf" srcId="{1419652B-A418-48CE-92F2-64C478630E81}" destId="{38491CDA-6A81-410D-BF0F-A64DEEBEF51E}" srcOrd="7" destOrd="0" presId="urn:microsoft.com/office/officeart/2005/8/layout/hierarchy2"/>
    <dgm:cxn modelId="{2C9FDAD6-834C-4317-964E-62C91C820F4F}" type="presParOf" srcId="{38491CDA-6A81-410D-BF0F-A64DEEBEF51E}" destId="{67FABD7E-167B-4772-9E02-E8E3BFFC9FFD}" srcOrd="0" destOrd="0" presId="urn:microsoft.com/office/officeart/2005/8/layout/hierarchy2"/>
    <dgm:cxn modelId="{6B1F4892-FD2B-487D-85CE-91402D0AEE58}" type="presParOf" srcId="{38491CDA-6A81-410D-BF0F-A64DEEBEF51E}" destId="{ECD6ECC0-A7FA-4571-AFFB-2499290953E0}" srcOrd="1" destOrd="0" presId="urn:microsoft.com/office/officeart/2005/8/layout/hierarchy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E4AA000-83E8-4ACF-8ECE-F7F7B3344546}" type="doc">
      <dgm:prSet loTypeId="urn:microsoft.com/office/officeart/2005/8/layout/hierarchy2" loCatId="hierarchy" qsTypeId="urn:microsoft.com/office/officeart/2005/8/quickstyle/3d2" qsCatId="3D" csTypeId="urn:microsoft.com/office/officeart/2005/8/colors/accent3_2" csCatId="accent3" phldr="1"/>
      <dgm:spPr/>
      <dgm:t>
        <a:bodyPr/>
        <a:lstStyle/>
        <a:p>
          <a:endParaRPr lang="zh-CN" altLang="en-US"/>
        </a:p>
      </dgm:t>
    </dgm:pt>
    <dgm:pt modelId="{BB67A2FD-BA0A-4E5B-992A-B9280C27D7D2}">
      <dgm:prSet phldrT="[文本]" custT="1"/>
      <dgm:spPr/>
      <dgm:t>
        <a:bodyPr/>
        <a:lstStyle/>
        <a:p>
          <a:pPr algn="ctr">
            <a:lnSpc>
              <a:spcPct val="60000"/>
            </a:lnSpc>
            <a:spcBef>
              <a:spcPts val="0"/>
            </a:spcBef>
            <a:spcAft>
              <a:spcPts val="0"/>
            </a:spcAft>
          </a:pPr>
          <a:r>
            <a:rPr lang="zh-CN" altLang="en-US" sz="1800" smtClean="0">
              <a:solidFill>
                <a:schemeClr val="tx1">
                  <a:lumMod val="95000"/>
                  <a:lumOff val="5000"/>
                </a:schemeClr>
              </a:solidFill>
              <a:latin typeface="+mn-ea"/>
              <a:ea typeface="+mn-ea"/>
            </a:rPr>
            <a:t>接入技术</a:t>
          </a:r>
          <a:endParaRPr lang="en-US" altLang="zh-CN" sz="1800" dirty="0" smtClean="0">
            <a:solidFill>
              <a:schemeClr val="tx1">
                <a:lumMod val="95000"/>
                <a:lumOff val="5000"/>
              </a:schemeClr>
            </a:solidFill>
            <a:latin typeface="+mn-ea"/>
            <a:ea typeface="+mn-ea"/>
          </a:endParaRPr>
        </a:p>
      </dgm:t>
    </dgm:pt>
    <dgm:pt modelId="{66DF9BB9-C322-46BC-A60D-A9027DD13C4A}" type="parTrans" cxnId="{286B671A-6CBC-4C68-A905-63BDC150122C}">
      <dgm:prSet/>
      <dgm:spPr/>
      <dgm:t>
        <a:bodyPr/>
        <a:lstStyle/>
        <a:p>
          <a:pPr algn="ctr">
            <a:lnSpc>
              <a:spcPct val="100000"/>
            </a:lnSpc>
            <a:spcBef>
              <a:spcPts val="0"/>
            </a:spcBef>
            <a:spcAft>
              <a:spcPts val="0"/>
            </a:spcAft>
          </a:pPr>
          <a:endParaRPr lang="zh-CN" altLang="en-US" sz="1800">
            <a:solidFill>
              <a:schemeClr val="tx1">
                <a:lumMod val="95000"/>
                <a:lumOff val="5000"/>
              </a:schemeClr>
            </a:solidFill>
            <a:latin typeface="+mn-ea"/>
            <a:ea typeface="+mn-ea"/>
          </a:endParaRPr>
        </a:p>
      </dgm:t>
    </dgm:pt>
    <dgm:pt modelId="{E46C5449-8DB7-4B1C-A002-A5700884249A}" type="sibTrans" cxnId="{286B671A-6CBC-4C68-A905-63BDC150122C}">
      <dgm:prSet/>
      <dgm:spPr/>
      <dgm:t>
        <a:bodyPr/>
        <a:lstStyle/>
        <a:p>
          <a:pPr algn="ctr">
            <a:lnSpc>
              <a:spcPct val="100000"/>
            </a:lnSpc>
            <a:spcBef>
              <a:spcPts val="0"/>
            </a:spcBef>
            <a:spcAft>
              <a:spcPts val="0"/>
            </a:spcAft>
          </a:pPr>
          <a:endParaRPr lang="zh-CN" altLang="en-US" sz="1800">
            <a:solidFill>
              <a:schemeClr val="tx1">
                <a:lumMod val="95000"/>
                <a:lumOff val="5000"/>
              </a:schemeClr>
            </a:solidFill>
            <a:latin typeface="+mn-ea"/>
            <a:ea typeface="+mn-ea"/>
          </a:endParaRPr>
        </a:p>
      </dgm:t>
    </dgm:pt>
    <dgm:pt modelId="{A891F172-45EC-42E0-9F75-8A8FEC8CAA81}">
      <dgm:prSet phldrT="[文本]" custT="1"/>
      <dgm:spPr/>
      <dgm:t>
        <a:bodyPr/>
        <a:lstStyle/>
        <a:p>
          <a:pPr algn="ctr">
            <a:lnSpc>
              <a:spcPct val="60000"/>
            </a:lnSpc>
            <a:spcBef>
              <a:spcPts val="0"/>
            </a:spcBef>
            <a:spcAft>
              <a:spcPts val="0"/>
            </a:spcAft>
          </a:pPr>
          <a:r>
            <a:rPr lang="zh-CN" altLang="en-US" sz="1800" smtClean="0">
              <a:solidFill>
                <a:schemeClr val="tx1">
                  <a:lumMod val="95000"/>
                  <a:lumOff val="5000"/>
                </a:schemeClr>
              </a:solidFill>
              <a:latin typeface="+mn-ea"/>
              <a:ea typeface="+mn-ea"/>
            </a:rPr>
            <a:t>有线接入</a:t>
          </a:r>
          <a:endParaRPr lang="zh-CN" altLang="en-US" sz="1800" dirty="0">
            <a:solidFill>
              <a:schemeClr val="tx1">
                <a:lumMod val="95000"/>
                <a:lumOff val="5000"/>
              </a:schemeClr>
            </a:solidFill>
            <a:latin typeface="+mn-ea"/>
            <a:ea typeface="+mn-ea"/>
          </a:endParaRPr>
        </a:p>
      </dgm:t>
    </dgm:pt>
    <dgm:pt modelId="{45212EC7-1E7B-4983-8DFF-6409334473C2}" type="parTrans" cxnId="{8637D955-E940-4F03-AD80-EA59F2B6E52B}">
      <dgm:prSet custT="1"/>
      <dgm:spPr/>
      <dgm:t>
        <a:bodyPr/>
        <a:lstStyle/>
        <a:p>
          <a:pPr algn="ctr">
            <a:lnSpc>
              <a:spcPct val="100000"/>
            </a:lnSpc>
            <a:spcBef>
              <a:spcPts val="0"/>
            </a:spcBef>
            <a:spcAft>
              <a:spcPts val="0"/>
            </a:spcAft>
          </a:pPr>
          <a:endParaRPr lang="zh-CN" altLang="en-US" sz="1800">
            <a:solidFill>
              <a:schemeClr val="tx1">
                <a:lumMod val="95000"/>
                <a:lumOff val="5000"/>
              </a:schemeClr>
            </a:solidFill>
            <a:latin typeface="+mn-ea"/>
            <a:ea typeface="+mn-ea"/>
          </a:endParaRPr>
        </a:p>
      </dgm:t>
    </dgm:pt>
    <dgm:pt modelId="{B4EC3734-C05F-4CEB-9604-D6043131C947}" type="sibTrans" cxnId="{8637D955-E940-4F03-AD80-EA59F2B6E52B}">
      <dgm:prSet/>
      <dgm:spPr/>
      <dgm:t>
        <a:bodyPr/>
        <a:lstStyle/>
        <a:p>
          <a:pPr algn="ctr">
            <a:lnSpc>
              <a:spcPct val="100000"/>
            </a:lnSpc>
            <a:spcBef>
              <a:spcPts val="0"/>
            </a:spcBef>
            <a:spcAft>
              <a:spcPts val="0"/>
            </a:spcAft>
          </a:pPr>
          <a:endParaRPr lang="zh-CN" altLang="en-US" sz="1800">
            <a:solidFill>
              <a:schemeClr val="tx1">
                <a:lumMod val="95000"/>
                <a:lumOff val="5000"/>
              </a:schemeClr>
            </a:solidFill>
            <a:latin typeface="+mn-ea"/>
            <a:ea typeface="+mn-ea"/>
          </a:endParaRPr>
        </a:p>
      </dgm:t>
    </dgm:pt>
    <dgm:pt modelId="{DB72E1A8-15BA-426E-8964-56AC77E7579D}">
      <dgm:prSet phldrT="[文本]" custT="1"/>
      <dgm:spPr/>
      <dgm:t>
        <a:bodyPr/>
        <a:lstStyle/>
        <a:p>
          <a:pPr algn="ctr">
            <a:lnSpc>
              <a:spcPct val="60000"/>
            </a:lnSpc>
            <a:spcBef>
              <a:spcPts val="0"/>
            </a:spcBef>
            <a:spcAft>
              <a:spcPts val="0"/>
            </a:spcAft>
          </a:pPr>
          <a:r>
            <a:rPr lang="zh-CN" altLang="en-US" sz="1800" smtClean="0">
              <a:solidFill>
                <a:schemeClr val="tx1">
                  <a:lumMod val="95000"/>
                  <a:lumOff val="5000"/>
                </a:schemeClr>
              </a:solidFill>
              <a:latin typeface="+mn-ea"/>
              <a:ea typeface="+mn-ea"/>
            </a:rPr>
            <a:t>无线接入</a:t>
          </a:r>
          <a:endParaRPr lang="zh-CN" altLang="en-US" sz="1800" dirty="0">
            <a:solidFill>
              <a:schemeClr val="tx1">
                <a:lumMod val="95000"/>
                <a:lumOff val="5000"/>
              </a:schemeClr>
            </a:solidFill>
            <a:latin typeface="+mn-ea"/>
            <a:ea typeface="+mn-ea"/>
          </a:endParaRPr>
        </a:p>
      </dgm:t>
    </dgm:pt>
    <dgm:pt modelId="{3EC54D93-0FAB-403B-97C5-B275340E30B3}" type="sibTrans" cxnId="{8E961E86-D0A0-408E-889C-500FDE0ABA90}">
      <dgm:prSet/>
      <dgm:spPr/>
      <dgm:t>
        <a:bodyPr/>
        <a:lstStyle/>
        <a:p>
          <a:pPr algn="ctr">
            <a:lnSpc>
              <a:spcPct val="100000"/>
            </a:lnSpc>
            <a:spcBef>
              <a:spcPts val="0"/>
            </a:spcBef>
            <a:spcAft>
              <a:spcPts val="0"/>
            </a:spcAft>
          </a:pPr>
          <a:endParaRPr lang="zh-CN" altLang="en-US" sz="1800">
            <a:solidFill>
              <a:schemeClr val="tx1">
                <a:lumMod val="95000"/>
                <a:lumOff val="5000"/>
              </a:schemeClr>
            </a:solidFill>
            <a:latin typeface="+mn-ea"/>
            <a:ea typeface="+mn-ea"/>
          </a:endParaRPr>
        </a:p>
      </dgm:t>
    </dgm:pt>
    <dgm:pt modelId="{E4BDEA45-93EE-4F28-8EDB-A72CA241C3CB}" type="parTrans" cxnId="{8E961E86-D0A0-408E-889C-500FDE0ABA90}">
      <dgm:prSet custT="1"/>
      <dgm:spPr/>
      <dgm:t>
        <a:bodyPr/>
        <a:lstStyle/>
        <a:p>
          <a:pPr algn="ctr">
            <a:lnSpc>
              <a:spcPct val="100000"/>
            </a:lnSpc>
            <a:spcBef>
              <a:spcPts val="0"/>
            </a:spcBef>
            <a:spcAft>
              <a:spcPts val="0"/>
            </a:spcAft>
          </a:pPr>
          <a:endParaRPr lang="zh-CN" altLang="en-US" sz="1800">
            <a:solidFill>
              <a:schemeClr val="tx1">
                <a:lumMod val="95000"/>
                <a:lumOff val="5000"/>
              </a:schemeClr>
            </a:solidFill>
            <a:latin typeface="+mn-ea"/>
            <a:ea typeface="+mn-ea"/>
          </a:endParaRPr>
        </a:p>
      </dgm:t>
    </dgm:pt>
    <dgm:pt modelId="{B4E3072E-3A53-464C-99F0-6AD68F876B3F}" type="pres">
      <dgm:prSet presAssocID="{2E4AA000-83E8-4ACF-8ECE-F7F7B3344546}" presName="diagram" presStyleCnt="0">
        <dgm:presLayoutVars>
          <dgm:chPref val="1"/>
          <dgm:dir/>
          <dgm:animOne val="branch"/>
          <dgm:animLvl val="lvl"/>
          <dgm:resizeHandles val="exact"/>
        </dgm:presLayoutVars>
      </dgm:prSet>
      <dgm:spPr/>
      <dgm:t>
        <a:bodyPr/>
        <a:lstStyle/>
        <a:p>
          <a:endParaRPr lang="zh-CN" altLang="en-US"/>
        </a:p>
      </dgm:t>
    </dgm:pt>
    <dgm:pt modelId="{1A1A7A48-8250-4FF2-BCA7-97B0D28D7A5A}" type="pres">
      <dgm:prSet presAssocID="{BB67A2FD-BA0A-4E5B-992A-B9280C27D7D2}" presName="root1" presStyleCnt="0"/>
      <dgm:spPr/>
    </dgm:pt>
    <dgm:pt modelId="{8BB8F10E-4ED9-46BD-BD36-9C960DC35A9E}" type="pres">
      <dgm:prSet presAssocID="{BB67A2FD-BA0A-4E5B-992A-B9280C27D7D2}" presName="LevelOneTextNode" presStyleLbl="node0" presStyleIdx="0" presStyleCnt="1" custScaleX="119339">
        <dgm:presLayoutVars>
          <dgm:chPref val="3"/>
        </dgm:presLayoutVars>
      </dgm:prSet>
      <dgm:spPr/>
      <dgm:t>
        <a:bodyPr/>
        <a:lstStyle/>
        <a:p>
          <a:endParaRPr lang="zh-CN" altLang="en-US"/>
        </a:p>
      </dgm:t>
    </dgm:pt>
    <dgm:pt modelId="{1419652B-A418-48CE-92F2-64C478630E81}" type="pres">
      <dgm:prSet presAssocID="{BB67A2FD-BA0A-4E5B-992A-B9280C27D7D2}" presName="level2hierChild" presStyleCnt="0"/>
      <dgm:spPr/>
    </dgm:pt>
    <dgm:pt modelId="{A5BD3677-E3AD-4C9E-BF8B-C61C7D0D70EC}" type="pres">
      <dgm:prSet presAssocID="{45212EC7-1E7B-4983-8DFF-6409334473C2}" presName="conn2-1" presStyleLbl="parChTrans1D2" presStyleIdx="0" presStyleCnt="2"/>
      <dgm:spPr/>
      <dgm:t>
        <a:bodyPr/>
        <a:lstStyle/>
        <a:p>
          <a:endParaRPr lang="zh-CN" altLang="en-US"/>
        </a:p>
      </dgm:t>
    </dgm:pt>
    <dgm:pt modelId="{86AA4FAE-4E72-4B51-89DE-939086D6BEDF}" type="pres">
      <dgm:prSet presAssocID="{45212EC7-1E7B-4983-8DFF-6409334473C2}" presName="connTx" presStyleLbl="parChTrans1D2" presStyleIdx="0" presStyleCnt="2"/>
      <dgm:spPr/>
      <dgm:t>
        <a:bodyPr/>
        <a:lstStyle/>
        <a:p>
          <a:endParaRPr lang="zh-CN" altLang="en-US"/>
        </a:p>
      </dgm:t>
    </dgm:pt>
    <dgm:pt modelId="{1CA4005E-8E53-4491-9B88-AF58F0490799}" type="pres">
      <dgm:prSet presAssocID="{A891F172-45EC-42E0-9F75-8A8FEC8CAA81}" presName="root2" presStyleCnt="0"/>
      <dgm:spPr/>
    </dgm:pt>
    <dgm:pt modelId="{EC6AAE6B-3F74-4CB5-A12A-5393438C842F}" type="pres">
      <dgm:prSet presAssocID="{A891F172-45EC-42E0-9F75-8A8FEC8CAA81}" presName="LevelTwoTextNode" presStyleLbl="node2" presStyleIdx="0" presStyleCnt="2" custScaleX="106498">
        <dgm:presLayoutVars>
          <dgm:chPref val="3"/>
        </dgm:presLayoutVars>
      </dgm:prSet>
      <dgm:spPr/>
      <dgm:t>
        <a:bodyPr/>
        <a:lstStyle/>
        <a:p>
          <a:endParaRPr lang="zh-CN" altLang="en-US"/>
        </a:p>
      </dgm:t>
    </dgm:pt>
    <dgm:pt modelId="{0823DE5F-A899-4FD3-824A-5D9B2752F536}" type="pres">
      <dgm:prSet presAssocID="{A891F172-45EC-42E0-9F75-8A8FEC8CAA81}" presName="level3hierChild" presStyleCnt="0"/>
      <dgm:spPr/>
    </dgm:pt>
    <dgm:pt modelId="{A4FB6BFE-8E7B-4099-8BAC-389AECED69F2}" type="pres">
      <dgm:prSet presAssocID="{E4BDEA45-93EE-4F28-8EDB-A72CA241C3CB}" presName="conn2-1" presStyleLbl="parChTrans1D2" presStyleIdx="1" presStyleCnt="2"/>
      <dgm:spPr/>
      <dgm:t>
        <a:bodyPr/>
        <a:lstStyle/>
        <a:p>
          <a:endParaRPr lang="zh-CN" altLang="en-US"/>
        </a:p>
      </dgm:t>
    </dgm:pt>
    <dgm:pt modelId="{E4C9945B-5621-4B6A-811E-4C4DE1790DE0}" type="pres">
      <dgm:prSet presAssocID="{E4BDEA45-93EE-4F28-8EDB-A72CA241C3CB}" presName="connTx" presStyleLbl="parChTrans1D2" presStyleIdx="1" presStyleCnt="2"/>
      <dgm:spPr/>
      <dgm:t>
        <a:bodyPr/>
        <a:lstStyle/>
        <a:p>
          <a:endParaRPr lang="zh-CN" altLang="en-US"/>
        </a:p>
      </dgm:t>
    </dgm:pt>
    <dgm:pt modelId="{A58A153D-658E-4D89-B9C5-DBFA717D7146}" type="pres">
      <dgm:prSet presAssocID="{DB72E1A8-15BA-426E-8964-56AC77E7579D}" presName="root2" presStyleCnt="0"/>
      <dgm:spPr/>
    </dgm:pt>
    <dgm:pt modelId="{90940709-A69E-4D5A-868D-BE60BD983EB6}" type="pres">
      <dgm:prSet presAssocID="{DB72E1A8-15BA-426E-8964-56AC77E7579D}" presName="LevelTwoTextNode" presStyleLbl="node2" presStyleIdx="1" presStyleCnt="2" custScaleX="106498">
        <dgm:presLayoutVars>
          <dgm:chPref val="3"/>
        </dgm:presLayoutVars>
      </dgm:prSet>
      <dgm:spPr/>
      <dgm:t>
        <a:bodyPr/>
        <a:lstStyle/>
        <a:p>
          <a:endParaRPr lang="zh-CN" altLang="en-US"/>
        </a:p>
      </dgm:t>
    </dgm:pt>
    <dgm:pt modelId="{58527ACB-73A0-414E-8A99-2E6B171937B2}" type="pres">
      <dgm:prSet presAssocID="{DB72E1A8-15BA-426E-8964-56AC77E7579D}" presName="level3hierChild" presStyleCnt="0"/>
      <dgm:spPr/>
    </dgm:pt>
  </dgm:ptLst>
  <dgm:cxnLst>
    <dgm:cxn modelId="{595E2709-EB02-4A11-86AF-3579285F267A}" type="presOf" srcId="{45212EC7-1E7B-4983-8DFF-6409334473C2}" destId="{86AA4FAE-4E72-4B51-89DE-939086D6BEDF}" srcOrd="1" destOrd="0" presId="urn:microsoft.com/office/officeart/2005/8/layout/hierarchy2"/>
    <dgm:cxn modelId="{D3C91006-8CA9-464A-8980-C540E2AF00F0}" type="presOf" srcId="{DB72E1A8-15BA-426E-8964-56AC77E7579D}" destId="{90940709-A69E-4D5A-868D-BE60BD983EB6}" srcOrd="0" destOrd="0" presId="urn:microsoft.com/office/officeart/2005/8/layout/hierarchy2"/>
    <dgm:cxn modelId="{8637D955-E940-4F03-AD80-EA59F2B6E52B}" srcId="{BB67A2FD-BA0A-4E5B-992A-B9280C27D7D2}" destId="{A891F172-45EC-42E0-9F75-8A8FEC8CAA81}" srcOrd="0" destOrd="0" parTransId="{45212EC7-1E7B-4983-8DFF-6409334473C2}" sibTransId="{B4EC3734-C05F-4CEB-9604-D6043131C947}"/>
    <dgm:cxn modelId="{379EA4DC-E329-4685-8751-2CBE42A859CD}" type="presOf" srcId="{2E4AA000-83E8-4ACF-8ECE-F7F7B3344546}" destId="{B4E3072E-3A53-464C-99F0-6AD68F876B3F}" srcOrd="0" destOrd="0" presId="urn:microsoft.com/office/officeart/2005/8/layout/hierarchy2"/>
    <dgm:cxn modelId="{8E961E86-D0A0-408E-889C-500FDE0ABA90}" srcId="{BB67A2FD-BA0A-4E5B-992A-B9280C27D7D2}" destId="{DB72E1A8-15BA-426E-8964-56AC77E7579D}" srcOrd="1" destOrd="0" parTransId="{E4BDEA45-93EE-4F28-8EDB-A72CA241C3CB}" sibTransId="{3EC54D93-0FAB-403B-97C5-B275340E30B3}"/>
    <dgm:cxn modelId="{B6E76F96-FF86-452A-ADEA-56CF7B93DB30}" type="presOf" srcId="{BB67A2FD-BA0A-4E5B-992A-B9280C27D7D2}" destId="{8BB8F10E-4ED9-46BD-BD36-9C960DC35A9E}" srcOrd="0" destOrd="0" presId="urn:microsoft.com/office/officeart/2005/8/layout/hierarchy2"/>
    <dgm:cxn modelId="{8C354A40-9BCB-4EDA-ACFA-53E19AD529EE}" type="presOf" srcId="{45212EC7-1E7B-4983-8DFF-6409334473C2}" destId="{A5BD3677-E3AD-4C9E-BF8B-C61C7D0D70EC}" srcOrd="0" destOrd="0" presId="urn:microsoft.com/office/officeart/2005/8/layout/hierarchy2"/>
    <dgm:cxn modelId="{72BE3584-2EAE-4C52-9D14-B71B18CF7C8B}" type="presOf" srcId="{A891F172-45EC-42E0-9F75-8A8FEC8CAA81}" destId="{EC6AAE6B-3F74-4CB5-A12A-5393438C842F}" srcOrd="0" destOrd="0" presId="urn:microsoft.com/office/officeart/2005/8/layout/hierarchy2"/>
    <dgm:cxn modelId="{E44FA312-29BE-4997-BFAF-203C92254179}" type="presOf" srcId="{E4BDEA45-93EE-4F28-8EDB-A72CA241C3CB}" destId="{E4C9945B-5621-4B6A-811E-4C4DE1790DE0}" srcOrd="1" destOrd="0" presId="urn:microsoft.com/office/officeart/2005/8/layout/hierarchy2"/>
    <dgm:cxn modelId="{0AE18697-8EB6-4B11-9D59-3430CC4FB1B9}" type="presOf" srcId="{E4BDEA45-93EE-4F28-8EDB-A72CA241C3CB}" destId="{A4FB6BFE-8E7B-4099-8BAC-389AECED69F2}" srcOrd="0" destOrd="0" presId="urn:microsoft.com/office/officeart/2005/8/layout/hierarchy2"/>
    <dgm:cxn modelId="{286B671A-6CBC-4C68-A905-63BDC150122C}" srcId="{2E4AA000-83E8-4ACF-8ECE-F7F7B3344546}" destId="{BB67A2FD-BA0A-4E5B-992A-B9280C27D7D2}" srcOrd="0" destOrd="0" parTransId="{66DF9BB9-C322-46BC-A60D-A9027DD13C4A}" sibTransId="{E46C5449-8DB7-4B1C-A002-A5700884249A}"/>
    <dgm:cxn modelId="{25ACEF1E-97A9-434C-B497-6BB81DD19163}" type="presParOf" srcId="{B4E3072E-3A53-464C-99F0-6AD68F876B3F}" destId="{1A1A7A48-8250-4FF2-BCA7-97B0D28D7A5A}" srcOrd="0" destOrd="0" presId="urn:microsoft.com/office/officeart/2005/8/layout/hierarchy2"/>
    <dgm:cxn modelId="{BA3920DE-8F7F-4688-82FC-D54FD236E5DE}" type="presParOf" srcId="{1A1A7A48-8250-4FF2-BCA7-97B0D28D7A5A}" destId="{8BB8F10E-4ED9-46BD-BD36-9C960DC35A9E}" srcOrd="0" destOrd="0" presId="urn:microsoft.com/office/officeart/2005/8/layout/hierarchy2"/>
    <dgm:cxn modelId="{0EB3C00A-3AA1-4C96-B4FA-84FA79B46472}" type="presParOf" srcId="{1A1A7A48-8250-4FF2-BCA7-97B0D28D7A5A}" destId="{1419652B-A418-48CE-92F2-64C478630E81}" srcOrd="1" destOrd="0" presId="urn:microsoft.com/office/officeart/2005/8/layout/hierarchy2"/>
    <dgm:cxn modelId="{4C7EE946-612B-48FF-87AF-EFDA70CF04A0}" type="presParOf" srcId="{1419652B-A418-48CE-92F2-64C478630E81}" destId="{A5BD3677-E3AD-4C9E-BF8B-C61C7D0D70EC}" srcOrd="0" destOrd="0" presId="urn:microsoft.com/office/officeart/2005/8/layout/hierarchy2"/>
    <dgm:cxn modelId="{CE34A87A-79DA-41CA-82AF-3E3DF96C2562}" type="presParOf" srcId="{A5BD3677-E3AD-4C9E-BF8B-C61C7D0D70EC}" destId="{86AA4FAE-4E72-4B51-89DE-939086D6BEDF}" srcOrd="0" destOrd="0" presId="urn:microsoft.com/office/officeart/2005/8/layout/hierarchy2"/>
    <dgm:cxn modelId="{96E46CFA-57F8-44A6-9E82-BC276EB51549}" type="presParOf" srcId="{1419652B-A418-48CE-92F2-64C478630E81}" destId="{1CA4005E-8E53-4491-9B88-AF58F0490799}" srcOrd="1" destOrd="0" presId="urn:microsoft.com/office/officeart/2005/8/layout/hierarchy2"/>
    <dgm:cxn modelId="{A1C89685-583A-4AFB-93C1-2BFDC2F78B94}" type="presParOf" srcId="{1CA4005E-8E53-4491-9B88-AF58F0490799}" destId="{EC6AAE6B-3F74-4CB5-A12A-5393438C842F}" srcOrd="0" destOrd="0" presId="urn:microsoft.com/office/officeart/2005/8/layout/hierarchy2"/>
    <dgm:cxn modelId="{DD4C935D-4430-4D16-98F2-0A108DCAA0F3}" type="presParOf" srcId="{1CA4005E-8E53-4491-9B88-AF58F0490799}" destId="{0823DE5F-A899-4FD3-824A-5D9B2752F536}" srcOrd="1" destOrd="0" presId="urn:microsoft.com/office/officeart/2005/8/layout/hierarchy2"/>
    <dgm:cxn modelId="{4B5BB812-BCE5-4012-8A62-F454242EF822}" type="presParOf" srcId="{1419652B-A418-48CE-92F2-64C478630E81}" destId="{A4FB6BFE-8E7B-4099-8BAC-389AECED69F2}" srcOrd="2" destOrd="0" presId="urn:microsoft.com/office/officeart/2005/8/layout/hierarchy2"/>
    <dgm:cxn modelId="{5BA4672B-C624-49CE-9378-63E6475AED3C}" type="presParOf" srcId="{A4FB6BFE-8E7B-4099-8BAC-389AECED69F2}" destId="{E4C9945B-5621-4B6A-811E-4C4DE1790DE0}" srcOrd="0" destOrd="0" presId="urn:microsoft.com/office/officeart/2005/8/layout/hierarchy2"/>
    <dgm:cxn modelId="{D19DAA07-718A-4180-9BF6-633F3E719D5C}" type="presParOf" srcId="{1419652B-A418-48CE-92F2-64C478630E81}" destId="{A58A153D-658E-4D89-B9C5-DBFA717D7146}" srcOrd="3" destOrd="0" presId="urn:microsoft.com/office/officeart/2005/8/layout/hierarchy2"/>
    <dgm:cxn modelId="{9C25F339-75A4-4A81-9255-D717659620A7}" type="presParOf" srcId="{A58A153D-658E-4D89-B9C5-DBFA717D7146}" destId="{90940709-A69E-4D5A-868D-BE60BD983EB6}" srcOrd="0" destOrd="0" presId="urn:microsoft.com/office/officeart/2005/8/layout/hierarchy2"/>
    <dgm:cxn modelId="{FB32188B-3029-4900-BB7D-8F3680B98FCC}" type="presParOf" srcId="{A58A153D-658E-4D89-B9C5-DBFA717D7146}" destId="{58527ACB-73A0-414E-8A99-2E6B171937B2}" srcOrd="1" destOrd="0" presId="urn:microsoft.com/office/officeart/2005/8/layout/hierarchy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B8F10E-4ED9-46BD-BD36-9C960DC35A9E}">
      <dsp:nvSpPr>
        <dsp:cNvPr id="0" name=""/>
        <dsp:cNvSpPr/>
      </dsp:nvSpPr>
      <dsp:spPr>
        <a:xfrm>
          <a:off x="5929" y="1721340"/>
          <a:ext cx="995513" cy="623356"/>
        </a:xfrm>
        <a:prstGeom prst="roundRect">
          <a:avLst>
            <a:gd name="adj" fmla="val 10000"/>
          </a:avLst>
        </a:prstGeom>
        <a:gradFill rotWithShape="0">
          <a:gsLst>
            <a:gs pos="0">
              <a:schemeClr val="accent5">
                <a:shade val="60000"/>
                <a:hueOff val="0"/>
                <a:satOff val="0"/>
                <a:lumOff val="0"/>
                <a:alphaOff val="0"/>
                <a:shade val="51000"/>
                <a:satMod val="130000"/>
              </a:schemeClr>
            </a:gs>
            <a:gs pos="80000">
              <a:schemeClr val="accent5">
                <a:shade val="60000"/>
                <a:hueOff val="0"/>
                <a:satOff val="0"/>
                <a:lumOff val="0"/>
                <a:alphaOff val="0"/>
                <a:shade val="93000"/>
                <a:satMod val="130000"/>
              </a:schemeClr>
            </a:gs>
            <a:gs pos="100000">
              <a:schemeClr val="accent5">
                <a:shade val="6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60000"/>
            </a:lnSpc>
            <a:spcBef>
              <a:spcPct val="0"/>
            </a:spcBef>
            <a:spcAft>
              <a:spcPts val="0"/>
            </a:spcAft>
          </a:pPr>
          <a:r>
            <a:rPr lang="zh-CN" altLang="en-US" sz="1800" kern="1200" smtClean="0">
              <a:solidFill>
                <a:schemeClr val="tx1"/>
              </a:solidFill>
              <a:latin typeface="+mn-ea"/>
              <a:ea typeface="+mn-ea"/>
            </a:rPr>
            <a:t>无线</a:t>
          </a:r>
          <a:endParaRPr lang="en-US" altLang="zh-CN" sz="1800" kern="1200" smtClean="0">
            <a:solidFill>
              <a:schemeClr val="tx1"/>
            </a:solidFill>
            <a:latin typeface="+mn-ea"/>
            <a:ea typeface="+mn-ea"/>
          </a:endParaRPr>
        </a:p>
        <a:p>
          <a:pPr lvl="0" algn="ctr" defTabSz="800100">
            <a:lnSpc>
              <a:spcPct val="60000"/>
            </a:lnSpc>
            <a:spcBef>
              <a:spcPct val="0"/>
            </a:spcBef>
            <a:spcAft>
              <a:spcPts val="0"/>
            </a:spcAft>
          </a:pPr>
          <a:r>
            <a:rPr lang="zh-CN" altLang="en-US" sz="1800" kern="1200" smtClean="0">
              <a:solidFill>
                <a:schemeClr val="tx1"/>
              </a:solidFill>
              <a:latin typeface="+mn-ea"/>
              <a:ea typeface="+mn-ea"/>
            </a:rPr>
            <a:t>局域网</a:t>
          </a:r>
          <a:endParaRPr lang="zh-CN" altLang="en-US" sz="1800" kern="1200" dirty="0">
            <a:solidFill>
              <a:schemeClr val="tx1"/>
            </a:solidFill>
            <a:latin typeface="+mn-ea"/>
            <a:ea typeface="+mn-ea"/>
          </a:endParaRPr>
        </a:p>
      </dsp:txBody>
      <dsp:txXfrm>
        <a:off x="24186" y="1739597"/>
        <a:ext cx="958999" cy="586842"/>
      </dsp:txXfrm>
    </dsp:sp>
    <dsp:sp modelId="{A5BD3677-E3AD-4C9E-BF8B-C61C7D0D70EC}">
      <dsp:nvSpPr>
        <dsp:cNvPr id="0" name=""/>
        <dsp:cNvSpPr/>
      </dsp:nvSpPr>
      <dsp:spPr>
        <a:xfrm rot="17862024">
          <a:off x="714389" y="1542996"/>
          <a:ext cx="1072792" cy="30204"/>
        </a:xfrm>
        <a:custGeom>
          <a:avLst/>
          <a:gdLst/>
          <a:ahLst/>
          <a:cxnLst/>
          <a:rect l="0" t="0" r="0" b="0"/>
          <a:pathLst>
            <a:path>
              <a:moveTo>
                <a:pt x="0" y="15102"/>
              </a:moveTo>
              <a:lnTo>
                <a:pt x="1072792" y="15102"/>
              </a:lnTo>
            </a:path>
          </a:pathLst>
        </a:custGeom>
        <a:noFill/>
        <a:ln w="25400" cap="flat" cmpd="sng" algn="ctr">
          <a:solidFill>
            <a:schemeClr val="accent5">
              <a:tint val="90000"/>
              <a:hueOff val="0"/>
              <a:satOff val="0"/>
              <a:lumOff val="0"/>
              <a:alphaOff val="0"/>
            </a:schemeClr>
          </a:solidFill>
          <a:prstDash val="solid"/>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800100">
            <a:lnSpc>
              <a:spcPct val="100000"/>
            </a:lnSpc>
            <a:spcBef>
              <a:spcPct val="0"/>
            </a:spcBef>
            <a:spcAft>
              <a:spcPts val="0"/>
            </a:spcAft>
          </a:pPr>
          <a:endParaRPr lang="zh-CN" altLang="en-US" sz="1800" kern="1200">
            <a:solidFill>
              <a:schemeClr val="tx1"/>
            </a:solidFill>
            <a:latin typeface="+mn-ea"/>
            <a:ea typeface="+mn-ea"/>
          </a:endParaRPr>
        </a:p>
      </dsp:txBody>
      <dsp:txXfrm>
        <a:off x="1223965" y="1531278"/>
        <a:ext cx="53639" cy="53639"/>
      </dsp:txXfrm>
    </dsp:sp>
    <dsp:sp modelId="{EC6AAE6B-3F74-4CB5-A12A-5393438C842F}">
      <dsp:nvSpPr>
        <dsp:cNvPr id="0" name=""/>
        <dsp:cNvSpPr/>
      </dsp:nvSpPr>
      <dsp:spPr>
        <a:xfrm>
          <a:off x="1500128" y="771500"/>
          <a:ext cx="1148510" cy="623356"/>
        </a:xfrm>
        <a:prstGeom prst="roundRect">
          <a:avLst>
            <a:gd name="adj" fmla="val 10000"/>
          </a:avLst>
        </a:prstGeom>
        <a:gradFill rotWithShape="0">
          <a:gsLst>
            <a:gs pos="0">
              <a:schemeClr val="accent5">
                <a:shade val="80000"/>
                <a:hueOff val="0"/>
                <a:satOff val="0"/>
                <a:lumOff val="0"/>
                <a:alphaOff val="0"/>
                <a:shade val="51000"/>
                <a:satMod val="130000"/>
              </a:schemeClr>
            </a:gs>
            <a:gs pos="80000">
              <a:schemeClr val="accent5">
                <a:shade val="80000"/>
                <a:hueOff val="0"/>
                <a:satOff val="0"/>
                <a:lumOff val="0"/>
                <a:alphaOff val="0"/>
                <a:shade val="93000"/>
                <a:satMod val="130000"/>
              </a:schemeClr>
            </a:gs>
            <a:gs pos="100000">
              <a:schemeClr val="accent5">
                <a:shade val="8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60000"/>
            </a:lnSpc>
            <a:spcBef>
              <a:spcPct val="0"/>
            </a:spcBef>
            <a:spcAft>
              <a:spcPts val="0"/>
            </a:spcAft>
          </a:pPr>
          <a:r>
            <a:rPr lang="zh-CN" altLang="en-US" sz="1800" kern="1200" smtClean="0">
              <a:solidFill>
                <a:schemeClr val="tx1"/>
              </a:solidFill>
              <a:latin typeface="+mn-ea"/>
              <a:ea typeface="+mn-ea"/>
              <a:cs typeface="Times New Roman" pitchFamily="18" charset="0"/>
            </a:rPr>
            <a:t>红外线</a:t>
          </a:r>
          <a:endParaRPr lang="en-US" altLang="zh-CN" sz="1800" kern="1200" smtClean="0">
            <a:solidFill>
              <a:schemeClr val="tx1"/>
            </a:solidFill>
            <a:latin typeface="+mn-ea"/>
            <a:ea typeface="+mn-ea"/>
            <a:cs typeface="Times New Roman" pitchFamily="18" charset="0"/>
          </a:endParaRPr>
        </a:p>
        <a:p>
          <a:pPr lvl="0" algn="ctr" defTabSz="800100">
            <a:lnSpc>
              <a:spcPct val="60000"/>
            </a:lnSpc>
            <a:spcBef>
              <a:spcPct val="0"/>
            </a:spcBef>
            <a:spcAft>
              <a:spcPts val="0"/>
            </a:spcAft>
          </a:pPr>
          <a:r>
            <a:rPr lang="zh-CN" altLang="en-US" sz="1800" kern="1200" smtClean="0">
              <a:solidFill>
                <a:schemeClr val="tx1"/>
              </a:solidFill>
              <a:latin typeface="+mn-ea"/>
              <a:ea typeface="+mn-ea"/>
              <a:cs typeface="Times New Roman" pitchFamily="18" charset="0"/>
            </a:rPr>
            <a:t>局域网</a:t>
          </a:r>
          <a:endParaRPr lang="zh-CN" altLang="en-US" sz="1800" kern="1200" dirty="0">
            <a:solidFill>
              <a:schemeClr val="tx1"/>
            </a:solidFill>
            <a:latin typeface="+mn-ea"/>
            <a:ea typeface="+mn-ea"/>
          </a:endParaRPr>
        </a:p>
      </dsp:txBody>
      <dsp:txXfrm>
        <a:off x="1518385" y="789757"/>
        <a:ext cx="1111996" cy="586842"/>
      </dsp:txXfrm>
    </dsp:sp>
    <dsp:sp modelId="{337C374C-9723-45E8-8171-37AF37765D9E}">
      <dsp:nvSpPr>
        <dsp:cNvPr id="0" name=""/>
        <dsp:cNvSpPr/>
      </dsp:nvSpPr>
      <dsp:spPr>
        <a:xfrm rot="18990388">
          <a:off x="2554274" y="831512"/>
          <a:ext cx="687413" cy="30204"/>
        </a:xfrm>
        <a:custGeom>
          <a:avLst/>
          <a:gdLst/>
          <a:ahLst/>
          <a:cxnLst/>
          <a:rect l="0" t="0" r="0" b="0"/>
          <a:pathLst>
            <a:path>
              <a:moveTo>
                <a:pt x="0" y="15102"/>
              </a:moveTo>
              <a:lnTo>
                <a:pt x="687413" y="15102"/>
              </a:lnTo>
            </a:path>
          </a:pathLst>
        </a:custGeom>
        <a:noFill/>
        <a:ln w="25400" cap="flat" cmpd="sng" algn="ctr">
          <a:solidFill>
            <a:schemeClr val="accent5">
              <a:tint val="70000"/>
              <a:hueOff val="0"/>
              <a:satOff val="0"/>
              <a:lumOff val="0"/>
              <a:alphaOff val="0"/>
            </a:schemeClr>
          </a:solidFill>
          <a:prstDash val="solid"/>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800100">
            <a:lnSpc>
              <a:spcPct val="100000"/>
            </a:lnSpc>
            <a:spcBef>
              <a:spcPct val="0"/>
            </a:spcBef>
            <a:spcAft>
              <a:spcPts val="0"/>
            </a:spcAft>
          </a:pPr>
          <a:endParaRPr lang="zh-CN" altLang="en-US" sz="1800" kern="1200">
            <a:solidFill>
              <a:schemeClr val="tx1"/>
            </a:solidFill>
            <a:latin typeface="+mn-ea"/>
            <a:ea typeface="+mn-ea"/>
          </a:endParaRPr>
        </a:p>
      </dsp:txBody>
      <dsp:txXfrm>
        <a:off x="2880796" y="829429"/>
        <a:ext cx="34370" cy="34370"/>
      </dsp:txXfrm>
    </dsp:sp>
    <dsp:sp modelId="{43B9D63A-33AC-4803-AEDC-BC5EBE21C9D6}">
      <dsp:nvSpPr>
        <dsp:cNvPr id="0" name=""/>
        <dsp:cNvSpPr/>
      </dsp:nvSpPr>
      <dsp:spPr>
        <a:xfrm>
          <a:off x="3147324" y="420238"/>
          <a:ext cx="2490348" cy="379624"/>
        </a:xfrm>
        <a:prstGeom prst="roundRect">
          <a:avLst>
            <a:gd name="adj" fmla="val 10000"/>
          </a:avLst>
        </a:prstGeom>
        <a:gradFill rotWithShape="0">
          <a:gsLst>
            <a:gs pos="0">
              <a:schemeClr val="accent5">
                <a:tint val="99000"/>
                <a:hueOff val="0"/>
                <a:satOff val="0"/>
                <a:lumOff val="0"/>
                <a:alphaOff val="0"/>
                <a:shade val="51000"/>
                <a:satMod val="130000"/>
              </a:schemeClr>
            </a:gs>
            <a:gs pos="80000">
              <a:schemeClr val="accent5">
                <a:tint val="99000"/>
                <a:hueOff val="0"/>
                <a:satOff val="0"/>
                <a:lumOff val="0"/>
                <a:alphaOff val="0"/>
                <a:shade val="93000"/>
                <a:satMod val="130000"/>
              </a:schemeClr>
            </a:gs>
            <a:gs pos="100000">
              <a:schemeClr val="accent5">
                <a:tint val="99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100000"/>
            </a:lnSpc>
            <a:spcBef>
              <a:spcPct val="0"/>
            </a:spcBef>
            <a:spcAft>
              <a:spcPts val="0"/>
            </a:spcAft>
          </a:pPr>
          <a:r>
            <a:rPr lang="zh-CN" altLang="en-US" sz="1800" kern="1200" smtClean="0">
              <a:solidFill>
                <a:schemeClr val="tx1"/>
              </a:solidFill>
              <a:latin typeface="+mn-ea"/>
              <a:ea typeface="+mn-ea"/>
              <a:cs typeface="Times New Roman" pitchFamily="18" charset="0"/>
            </a:rPr>
            <a:t>定向光束红外传输</a:t>
          </a:r>
          <a:endParaRPr lang="zh-CN" altLang="en-US" sz="1800" kern="1200" dirty="0">
            <a:solidFill>
              <a:schemeClr val="tx1"/>
            </a:solidFill>
            <a:latin typeface="+mn-ea"/>
            <a:ea typeface="+mn-ea"/>
          </a:endParaRPr>
        </a:p>
      </dsp:txBody>
      <dsp:txXfrm>
        <a:off x="3158443" y="431357"/>
        <a:ext cx="2468110" cy="357386"/>
      </dsp:txXfrm>
    </dsp:sp>
    <dsp:sp modelId="{DCA250EB-186B-4077-B763-DF2EAAC0A7BB}">
      <dsp:nvSpPr>
        <dsp:cNvPr id="0" name=""/>
        <dsp:cNvSpPr/>
      </dsp:nvSpPr>
      <dsp:spPr>
        <a:xfrm>
          <a:off x="2648638" y="1068076"/>
          <a:ext cx="498685" cy="30204"/>
        </a:xfrm>
        <a:custGeom>
          <a:avLst/>
          <a:gdLst/>
          <a:ahLst/>
          <a:cxnLst/>
          <a:rect l="0" t="0" r="0" b="0"/>
          <a:pathLst>
            <a:path>
              <a:moveTo>
                <a:pt x="0" y="15102"/>
              </a:moveTo>
              <a:lnTo>
                <a:pt x="498685" y="15102"/>
              </a:lnTo>
            </a:path>
          </a:pathLst>
        </a:custGeom>
        <a:noFill/>
        <a:ln w="25400" cap="flat" cmpd="sng" algn="ctr">
          <a:solidFill>
            <a:schemeClr val="accent5">
              <a:tint val="70000"/>
              <a:hueOff val="0"/>
              <a:satOff val="0"/>
              <a:lumOff val="0"/>
              <a:alphaOff val="0"/>
            </a:schemeClr>
          </a:solidFill>
          <a:prstDash val="solid"/>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800100">
            <a:lnSpc>
              <a:spcPct val="100000"/>
            </a:lnSpc>
            <a:spcBef>
              <a:spcPct val="0"/>
            </a:spcBef>
            <a:spcAft>
              <a:spcPts val="0"/>
            </a:spcAft>
          </a:pPr>
          <a:endParaRPr lang="zh-CN" altLang="en-US" sz="1800" kern="1200">
            <a:solidFill>
              <a:schemeClr val="tx1"/>
            </a:solidFill>
            <a:latin typeface="+mn-ea"/>
            <a:ea typeface="+mn-ea"/>
          </a:endParaRPr>
        </a:p>
      </dsp:txBody>
      <dsp:txXfrm>
        <a:off x="2885514" y="1070711"/>
        <a:ext cx="24934" cy="24934"/>
      </dsp:txXfrm>
    </dsp:sp>
    <dsp:sp modelId="{817FD6E2-3C1A-4077-BE62-67CCFF8C5AE5}">
      <dsp:nvSpPr>
        <dsp:cNvPr id="0" name=""/>
        <dsp:cNvSpPr/>
      </dsp:nvSpPr>
      <dsp:spPr>
        <a:xfrm>
          <a:off x="3147324" y="893366"/>
          <a:ext cx="2490348" cy="379624"/>
        </a:xfrm>
        <a:prstGeom prst="roundRect">
          <a:avLst>
            <a:gd name="adj" fmla="val 10000"/>
          </a:avLst>
        </a:prstGeom>
        <a:gradFill rotWithShape="0">
          <a:gsLst>
            <a:gs pos="0">
              <a:schemeClr val="accent5">
                <a:tint val="99000"/>
                <a:hueOff val="0"/>
                <a:satOff val="0"/>
                <a:lumOff val="0"/>
                <a:alphaOff val="0"/>
                <a:shade val="51000"/>
                <a:satMod val="130000"/>
              </a:schemeClr>
            </a:gs>
            <a:gs pos="80000">
              <a:schemeClr val="accent5">
                <a:tint val="99000"/>
                <a:hueOff val="0"/>
                <a:satOff val="0"/>
                <a:lumOff val="0"/>
                <a:alphaOff val="0"/>
                <a:shade val="93000"/>
                <a:satMod val="130000"/>
              </a:schemeClr>
            </a:gs>
            <a:gs pos="100000">
              <a:schemeClr val="accent5">
                <a:tint val="99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100000"/>
            </a:lnSpc>
            <a:spcBef>
              <a:spcPct val="0"/>
            </a:spcBef>
            <a:spcAft>
              <a:spcPts val="0"/>
            </a:spcAft>
          </a:pPr>
          <a:r>
            <a:rPr lang="zh-CN" altLang="en-US" sz="1800" kern="1200" smtClean="0">
              <a:solidFill>
                <a:schemeClr val="tx1"/>
              </a:solidFill>
              <a:latin typeface="+mn-ea"/>
              <a:ea typeface="+mn-ea"/>
              <a:cs typeface="Times New Roman" pitchFamily="18" charset="0"/>
            </a:rPr>
            <a:t>全方位红外传输</a:t>
          </a:r>
          <a:endParaRPr lang="zh-CN" altLang="en-US" sz="1800" kern="1200" dirty="0">
            <a:solidFill>
              <a:schemeClr val="tx1"/>
            </a:solidFill>
            <a:latin typeface="+mn-ea"/>
            <a:ea typeface="+mn-ea"/>
          </a:endParaRPr>
        </a:p>
      </dsp:txBody>
      <dsp:txXfrm>
        <a:off x="3158443" y="904485"/>
        <a:ext cx="2468110" cy="357386"/>
      </dsp:txXfrm>
    </dsp:sp>
    <dsp:sp modelId="{E0F5E0FE-5B51-42D5-B0D8-CE40FE7090BA}">
      <dsp:nvSpPr>
        <dsp:cNvPr id="0" name=""/>
        <dsp:cNvSpPr/>
      </dsp:nvSpPr>
      <dsp:spPr>
        <a:xfrm rot="2609612">
          <a:off x="2554274" y="1304640"/>
          <a:ext cx="687413" cy="30204"/>
        </a:xfrm>
        <a:custGeom>
          <a:avLst/>
          <a:gdLst/>
          <a:ahLst/>
          <a:cxnLst/>
          <a:rect l="0" t="0" r="0" b="0"/>
          <a:pathLst>
            <a:path>
              <a:moveTo>
                <a:pt x="0" y="15102"/>
              </a:moveTo>
              <a:lnTo>
                <a:pt x="687413" y="15102"/>
              </a:lnTo>
            </a:path>
          </a:pathLst>
        </a:custGeom>
        <a:noFill/>
        <a:ln w="25400" cap="flat" cmpd="sng" algn="ctr">
          <a:solidFill>
            <a:schemeClr val="accent5">
              <a:tint val="70000"/>
              <a:hueOff val="0"/>
              <a:satOff val="0"/>
              <a:lumOff val="0"/>
              <a:alphaOff val="0"/>
            </a:schemeClr>
          </a:solidFill>
          <a:prstDash val="solid"/>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800100">
            <a:lnSpc>
              <a:spcPct val="100000"/>
            </a:lnSpc>
            <a:spcBef>
              <a:spcPct val="0"/>
            </a:spcBef>
            <a:spcAft>
              <a:spcPts val="0"/>
            </a:spcAft>
          </a:pPr>
          <a:endParaRPr lang="zh-CN" altLang="en-US" sz="1800" kern="1200">
            <a:solidFill>
              <a:schemeClr val="tx1"/>
            </a:solidFill>
            <a:latin typeface="+mn-ea"/>
            <a:ea typeface="+mn-ea"/>
          </a:endParaRPr>
        </a:p>
      </dsp:txBody>
      <dsp:txXfrm>
        <a:off x="2880796" y="1302557"/>
        <a:ext cx="34370" cy="34370"/>
      </dsp:txXfrm>
    </dsp:sp>
    <dsp:sp modelId="{124A8334-4DD8-4B9C-8BAE-4FE359498BC3}">
      <dsp:nvSpPr>
        <dsp:cNvPr id="0" name=""/>
        <dsp:cNvSpPr/>
      </dsp:nvSpPr>
      <dsp:spPr>
        <a:xfrm>
          <a:off x="3147324" y="1366494"/>
          <a:ext cx="2490348" cy="379624"/>
        </a:xfrm>
        <a:prstGeom prst="roundRect">
          <a:avLst>
            <a:gd name="adj" fmla="val 10000"/>
          </a:avLst>
        </a:prstGeom>
        <a:gradFill rotWithShape="0">
          <a:gsLst>
            <a:gs pos="0">
              <a:schemeClr val="accent5">
                <a:tint val="99000"/>
                <a:hueOff val="0"/>
                <a:satOff val="0"/>
                <a:lumOff val="0"/>
                <a:alphaOff val="0"/>
                <a:shade val="51000"/>
                <a:satMod val="130000"/>
              </a:schemeClr>
            </a:gs>
            <a:gs pos="80000">
              <a:schemeClr val="accent5">
                <a:tint val="99000"/>
                <a:hueOff val="0"/>
                <a:satOff val="0"/>
                <a:lumOff val="0"/>
                <a:alphaOff val="0"/>
                <a:shade val="93000"/>
                <a:satMod val="130000"/>
              </a:schemeClr>
            </a:gs>
            <a:gs pos="100000">
              <a:schemeClr val="accent5">
                <a:tint val="99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100000"/>
            </a:lnSpc>
            <a:spcBef>
              <a:spcPct val="0"/>
            </a:spcBef>
            <a:spcAft>
              <a:spcPts val="0"/>
            </a:spcAft>
          </a:pPr>
          <a:r>
            <a:rPr lang="zh-CN" altLang="en-US" sz="1800" kern="1200" smtClean="0">
              <a:solidFill>
                <a:schemeClr val="tx1"/>
              </a:solidFill>
              <a:latin typeface="+mn-ea"/>
              <a:ea typeface="+mn-ea"/>
              <a:cs typeface="Times New Roman" pitchFamily="18" charset="0"/>
            </a:rPr>
            <a:t>漫反射红外传输</a:t>
          </a:r>
          <a:endParaRPr lang="zh-CN" altLang="en-US" sz="1800" kern="1200" dirty="0">
            <a:solidFill>
              <a:schemeClr val="tx1"/>
            </a:solidFill>
            <a:latin typeface="+mn-ea"/>
            <a:ea typeface="+mn-ea"/>
          </a:endParaRPr>
        </a:p>
      </dsp:txBody>
      <dsp:txXfrm>
        <a:off x="3158443" y="1377613"/>
        <a:ext cx="2468110" cy="357386"/>
      </dsp:txXfrm>
    </dsp:sp>
    <dsp:sp modelId="{A4FB6BFE-8E7B-4099-8BAC-389AECED69F2}">
      <dsp:nvSpPr>
        <dsp:cNvPr id="0" name=""/>
        <dsp:cNvSpPr/>
      </dsp:nvSpPr>
      <dsp:spPr>
        <a:xfrm rot="1502484">
          <a:off x="975573" y="2134406"/>
          <a:ext cx="550424" cy="30204"/>
        </a:xfrm>
        <a:custGeom>
          <a:avLst/>
          <a:gdLst/>
          <a:ahLst/>
          <a:cxnLst/>
          <a:rect l="0" t="0" r="0" b="0"/>
          <a:pathLst>
            <a:path>
              <a:moveTo>
                <a:pt x="0" y="15102"/>
              </a:moveTo>
              <a:lnTo>
                <a:pt x="550424" y="15102"/>
              </a:lnTo>
            </a:path>
          </a:pathLst>
        </a:custGeom>
        <a:noFill/>
        <a:ln w="25400" cap="flat" cmpd="sng" algn="ctr">
          <a:solidFill>
            <a:schemeClr val="accent5">
              <a:tint val="90000"/>
              <a:hueOff val="0"/>
              <a:satOff val="0"/>
              <a:lumOff val="0"/>
              <a:alphaOff val="0"/>
            </a:schemeClr>
          </a:solidFill>
          <a:prstDash val="solid"/>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800100">
            <a:lnSpc>
              <a:spcPct val="100000"/>
            </a:lnSpc>
            <a:spcBef>
              <a:spcPct val="0"/>
            </a:spcBef>
            <a:spcAft>
              <a:spcPts val="0"/>
            </a:spcAft>
          </a:pPr>
          <a:endParaRPr lang="zh-CN" altLang="en-US" sz="1800" kern="1200">
            <a:solidFill>
              <a:schemeClr val="tx1"/>
            </a:solidFill>
            <a:latin typeface="+mn-ea"/>
            <a:ea typeface="+mn-ea"/>
          </a:endParaRPr>
        </a:p>
      </dsp:txBody>
      <dsp:txXfrm>
        <a:off x="1237025" y="2135748"/>
        <a:ext cx="27521" cy="27521"/>
      </dsp:txXfrm>
    </dsp:sp>
    <dsp:sp modelId="{90940709-A69E-4D5A-868D-BE60BD983EB6}">
      <dsp:nvSpPr>
        <dsp:cNvPr id="0" name=""/>
        <dsp:cNvSpPr/>
      </dsp:nvSpPr>
      <dsp:spPr>
        <a:xfrm>
          <a:off x="1500128" y="1954320"/>
          <a:ext cx="1148510" cy="623356"/>
        </a:xfrm>
        <a:prstGeom prst="roundRect">
          <a:avLst>
            <a:gd name="adj" fmla="val 10000"/>
          </a:avLst>
        </a:prstGeom>
        <a:gradFill rotWithShape="0">
          <a:gsLst>
            <a:gs pos="0">
              <a:schemeClr val="accent5">
                <a:shade val="80000"/>
                <a:hueOff val="0"/>
                <a:satOff val="0"/>
                <a:lumOff val="0"/>
                <a:alphaOff val="0"/>
                <a:shade val="51000"/>
                <a:satMod val="130000"/>
              </a:schemeClr>
            </a:gs>
            <a:gs pos="80000">
              <a:schemeClr val="accent5">
                <a:shade val="80000"/>
                <a:hueOff val="0"/>
                <a:satOff val="0"/>
                <a:lumOff val="0"/>
                <a:alphaOff val="0"/>
                <a:shade val="93000"/>
                <a:satMod val="130000"/>
              </a:schemeClr>
            </a:gs>
            <a:gs pos="100000">
              <a:schemeClr val="accent5">
                <a:shade val="8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60000"/>
            </a:lnSpc>
            <a:spcBef>
              <a:spcPct val="0"/>
            </a:spcBef>
            <a:spcAft>
              <a:spcPts val="0"/>
            </a:spcAft>
          </a:pPr>
          <a:r>
            <a:rPr lang="zh-CN" altLang="en-US" sz="1800" kern="1200" smtClean="0">
              <a:solidFill>
                <a:schemeClr val="tx1"/>
              </a:solidFill>
              <a:latin typeface="+mn-ea"/>
              <a:ea typeface="+mn-ea"/>
              <a:cs typeface="Times New Roman" pitchFamily="18" charset="0"/>
            </a:rPr>
            <a:t>扩频</a:t>
          </a:r>
          <a:endParaRPr lang="en-US" altLang="zh-CN" sz="1800" kern="1200" smtClean="0">
            <a:solidFill>
              <a:schemeClr val="tx1"/>
            </a:solidFill>
            <a:latin typeface="+mn-ea"/>
            <a:ea typeface="+mn-ea"/>
            <a:cs typeface="Times New Roman" pitchFamily="18" charset="0"/>
          </a:endParaRPr>
        </a:p>
        <a:p>
          <a:pPr lvl="0" algn="ctr" defTabSz="800100">
            <a:lnSpc>
              <a:spcPct val="60000"/>
            </a:lnSpc>
            <a:spcBef>
              <a:spcPct val="0"/>
            </a:spcBef>
            <a:spcAft>
              <a:spcPts val="0"/>
            </a:spcAft>
          </a:pPr>
          <a:r>
            <a:rPr lang="zh-CN" altLang="en-US" sz="1800" kern="1200" smtClean="0">
              <a:solidFill>
                <a:schemeClr val="tx1"/>
              </a:solidFill>
              <a:latin typeface="+mn-ea"/>
              <a:ea typeface="+mn-ea"/>
              <a:cs typeface="Times New Roman" pitchFamily="18" charset="0"/>
            </a:rPr>
            <a:t>局域网</a:t>
          </a:r>
          <a:endParaRPr lang="zh-CN" altLang="en-US" sz="1800" kern="1200" dirty="0">
            <a:solidFill>
              <a:schemeClr val="tx1"/>
            </a:solidFill>
            <a:latin typeface="+mn-ea"/>
            <a:ea typeface="+mn-ea"/>
          </a:endParaRPr>
        </a:p>
      </dsp:txBody>
      <dsp:txXfrm>
        <a:off x="1518385" y="1972577"/>
        <a:ext cx="1111996" cy="586842"/>
      </dsp:txXfrm>
    </dsp:sp>
    <dsp:sp modelId="{2E1645D2-7335-4C9B-A664-70CFB94A12A7}">
      <dsp:nvSpPr>
        <dsp:cNvPr id="0" name=""/>
        <dsp:cNvSpPr/>
      </dsp:nvSpPr>
      <dsp:spPr>
        <a:xfrm rot="20077290">
          <a:off x="2622006" y="2132614"/>
          <a:ext cx="551950" cy="30204"/>
        </a:xfrm>
        <a:custGeom>
          <a:avLst/>
          <a:gdLst/>
          <a:ahLst/>
          <a:cxnLst/>
          <a:rect l="0" t="0" r="0" b="0"/>
          <a:pathLst>
            <a:path>
              <a:moveTo>
                <a:pt x="0" y="15102"/>
              </a:moveTo>
              <a:lnTo>
                <a:pt x="551950" y="15102"/>
              </a:lnTo>
            </a:path>
          </a:pathLst>
        </a:custGeom>
        <a:noFill/>
        <a:ln w="25400" cap="flat" cmpd="sng" algn="ctr">
          <a:solidFill>
            <a:schemeClr val="accent5">
              <a:tint val="70000"/>
              <a:hueOff val="0"/>
              <a:satOff val="0"/>
              <a:lumOff val="0"/>
              <a:alphaOff val="0"/>
            </a:schemeClr>
          </a:solidFill>
          <a:prstDash val="solid"/>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800100">
            <a:lnSpc>
              <a:spcPct val="100000"/>
            </a:lnSpc>
            <a:spcBef>
              <a:spcPct val="0"/>
            </a:spcBef>
            <a:spcAft>
              <a:spcPts val="0"/>
            </a:spcAft>
          </a:pPr>
          <a:endParaRPr lang="zh-CN" altLang="en-US" sz="1800" kern="1200">
            <a:solidFill>
              <a:schemeClr val="tx1"/>
            </a:solidFill>
            <a:latin typeface="+mn-ea"/>
            <a:ea typeface="+mn-ea"/>
          </a:endParaRPr>
        </a:p>
      </dsp:txBody>
      <dsp:txXfrm>
        <a:off x="2884182" y="2133917"/>
        <a:ext cx="27597" cy="27597"/>
      </dsp:txXfrm>
    </dsp:sp>
    <dsp:sp modelId="{1E81D8A9-F07C-475B-B092-E59643D7DA3B}">
      <dsp:nvSpPr>
        <dsp:cNvPr id="0" name=""/>
        <dsp:cNvSpPr/>
      </dsp:nvSpPr>
      <dsp:spPr>
        <a:xfrm>
          <a:off x="3147324" y="1839622"/>
          <a:ext cx="2490348" cy="379624"/>
        </a:xfrm>
        <a:prstGeom prst="roundRect">
          <a:avLst>
            <a:gd name="adj" fmla="val 10000"/>
          </a:avLst>
        </a:prstGeom>
        <a:gradFill rotWithShape="0">
          <a:gsLst>
            <a:gs pos="0">
              <a:schemeClr val="accent5">
                <a:tint val="99000"/>
                <a:hueOff val="0"/>
                <a:satOff val="0"/>
                <a:lumOff val="0"/>
                <a:alphaOff val="0"/>
                <a:shade val="51000"/>
                <a:satMod val="130000"/>
              </a:schemeClr>
            </a:gs>
            <a:gs pos="80000">
              <a:schemeClr val="accent5">
                <a:tint val="99000"/>
                <a:hueOff val="0"/>
                <a:satOff val="0"/>
                <a:lumOff val="0"/>
                <a:alphaOff val="0"/>
                <a:shade val="93000"/>
                <a:satMod val="130000"/>
              </a:schemeClr>
            </a:gs>
            <a:gs pos="100000">
              <a:schemeClr val="accent5">
                <a:tint val="99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100000"/>
            </a:lnSpc>
            <a:spcBef>
              <a:spcPct val="0"/>
            </a:spcBef>
            <a:spcAft>
              <a:spcPts val="0"/>
            </a:spcAft>
          </a:pPr>
          <a:r>
            <a:rPr lang="zh-CN" altLang="en-US" sz="1800" b="0" u="none" kern="1200" dirty="0" smtClean="0">
              <a:solidFill>
                <a:schemeClr val="tx1"/>
              </a:solidFill>
              <a:latin typeface="+mn-ea"/>
              <a:ea typeface="+mn-ea"/>
            </a:rPr>
            <a:t>跳频扩频（</a:t>
          </a:r>
          <a:r>
            <a:rPr lang="en-US" altLang="zh-CN" sz="1800" b="0" u="none" kern="1200" dirty="0" smtClean="0">
              <a:solidFill>
                <a:schemeClr val="tx1"/>
              </a:solidFill>
              <a:latin typeface="+mn-ea"/>
              <a:ea typeface="+mn-ea"/>
            </a:rPr>
            <a:t>FHSS</a:t>
          </a:r>
          <a:r>
            <a:rPr lang="zh-CN" altLang="en-US" sz="1800" b="0" u="none" kern="1200" dirty="0" smtClean="0">
              <a:solidFill>
                <a:schemeClr val="tx1"/>
              </a:solidFill>
              <a:latin typeface="+mn-ea"/>
              <a:ea typeface="+mn-ea"/>
            </a:rPr>
            <a:t>）</a:t>
          </a:r>
          <a:endParaRPr lang="zh-CN" altLang="en-US" sz="1800" kern="1200" dirty="0">
            <a:solidFill>
              <a:schemeClr val="tx1"/>
            </a:solidFill>
            <a:latin typeface="+mn-ea"/>
            <a:ea typeface="+mn-ea"/>
          </a:endParaRPr>
        </a:p>
      </dsp:txBody>
      <dsp:txXfrm>
        <a:off x="3158443" y="1850741"/>
        <a:ext cx="2468110" cy="357386"/>
      </dsp:txXfrm>
    </dsp:sp>
    <dsp:sp modelId="{9951BDFA-D596-4348-9E0E-3DD6A44BA13B}">
      <dsp:nvSpPr>
        <dsp:cNvPr id="0" name=""/>
        <dsp:cNvSpPr/>
      </dsp:nvSpPr>
      <dsp:spPr>
        <a:xfrm rot="1522710">
          <a:off x="2622006" y="2369178"/>
          <a:ext cx="551950" cy="30204"/>
        </a:xfrm>
        <a:custGeom>
          <a:avLst/>
          <a:gdLst/>
          <a:ahLst/>
          <a:cxnLst/>
          <a:rect l="0" t="0" r="0" b="0"/>
          <a:pathLst>
            <a:path>
              <a:moveTo>
                <a:pt x="0" y="15102"/>
              </a:moveTo>
              <a:lnTo>
                <a:pt x="551950" y="15102"/>
              </a:lnTo>
            </a:path>
          </a:pathLst>
        </a:custGeom>
        <a:noFill/>
        <a:ln w="25400" cap="flat" cmpd="sng" algn="ctr">
          <a:solidFill>
            <a:schemeClr val="accent5">
              <a:tint val="70000"/>
              <a:hueOff val="0"/>
              <a:satOff val="0"/>
              <a:lumOff val="0"/>
              <a:alphaOff val="0"/>
            </a:schemeClr>
          </a:solidFill>
          <a:prstDash val="solid"/>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800100">
            <a:lnSpc>
              <a:spcPct val="100000"/>
            </a:lnSpc>
            <a:spcBef>
              <a:spcPct val="0"/>
            </a:spcBef>
            <a:spcAft>
              <a:spcPts val="0"/>
            </a:spcAft>
          </a:pPr>
          <a:endParaRPr lang="zh-CN" altLang="en-US" sz="1800" kern="1200">
            <a:solidFill>
              <a:schemeClr val="tx1"/>
            </a:solidFill>
            <a:latin typeface="+mn-ea"/>
            <a:ea typeface="+mn-ea"/>
          </a:endParaRPr>
        </a:p>
      </dsp:txBody>
      <dsp:txXfrm>
        <a:off x="2884182" y="2370481"/>
        <a:ext cx="27597" cy="27597"/>
      </dsp:txXfrm>
    </dsp:sp>
    <dsp:sp modelId="{821A1997-3F9E-488F-AF67-260BD0626C91}">
      <dsp:nvSpPr>
        <dsp:cNvPr id="0" name=""/>
        <dsp:cNvSpPr/>
      </dsp:nvSpPr>
      <dsp:spPr>
        <a:xfrm>
          <a:off x="3147324" y="2312750"/>
          <a:ext cx="2490348" cy="379624"/>
        </a:xfrm>
        <a:prstGeom prst="roundRect">
          <a:avLst>
            <a:gd name="adj" fmla="val 10000"/>
          </a:avLst>
        </a:prstGeom>
        <a:gradFill rotWithShape="0">
          <a:gsLst>
            <a:gs pos="0">
              <a:schemeClr val="accent5">
                <a:tint val="99000"/>
                <a:hueOff val="0"/>
                <a:satOff val="0"/>
                <a:lumOff val="0"/>
                <a:alphaOff val="0"/>
                <a:shade val="51000"/>
                <a:satMod val="130000"/>
              </a:schemeClr>
            </a:gs>
            <a:gs pos="80000">
              <a:schemeClr val="accent5">
                <a:tint val="99000"/>
                <a:hueOff val="0"/>
                <a:satOff val="0"/>
                <a:lumOff val="0"/>
                <a:alphaOff val="0"/>
                <a:shade val="93000"/>
                <a:satMod val="130000"/>
              </a:schemeClr>
            </a:gs>
            <a:gs pos="100000">
              <a:schemeClr val="accent5">
                <a:tint val="99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100000"/>
            </a:lnSpc>
            <a:spcBef>
              <a:spcPct val="0"/>
            </a:spcBef>
            <a:spcAft>
              <a:spcPts val="0"/>
            </a:spcAft>
          </a:pPr>
          <a:r>
            <a:rPr lang="zh-CN" altLang="en-US" sz="1800" b="0" u="none" kern="1200" smtClean="0">
              <a:solidFill>
                <a:schemeClr val="tx1"/>
              </a:solidFill>
              <a:latin typeface="+mn-ea"/>
              <a:ea typeface="+mn-ea"/>
            </a:rPr>
            <a:t>直接序列扩频（</a:t>
          </a:r>
          <a:r>
            <a:rPr lang="en-US" altLang="zh-CN" sz="1800" b="0" u="none" kern="1200" smtClean="0">
              <a:solidFill>
                <a:schemeClr val="tx1"/>
              </a:solidFill>
              <a:latin typeface="+mn-ea"/>
              <a:ea typeface="+mn-ea"/>
            </a:rPr>
            <a:t>DSSS</a:t>
          </a:r>
          <a:r>
            <a:rPr lang="zh-CN" altLang="en-US" sz="1800" b="0" u="none" kern="1200" smtClean="0">
              <a:solidFill>
                <a:schemeClr val="tx1"/>
              </a:solidFill>
              <a:latin typeface="+mn-ea"/>
              <a:ea typeface="+mn-ea"/>
            </a:rPr>
            <a:t>）</a:t>
          </a:r>
          <a:endParaRPr lang="zh-CN" altLang="en-US" sz="1800" kern="1200" dirty="0">
            <a:solidFill>
              <a:schemeClr val="tx1"/>
            </a:solidFill>
            <a:latin typeface="+mn-ea"/>
            <a:ea typeface="+mn-ea"/>
          </a:endParaRPr>
        </a:p>
      </dsp:txBody>
      <dsp:txXfrm>
        <a:off x="3158443" y="2323869"/>
        <a:ext cx="2468110" cy="357386"/>
      </dsp:txXfrm>
    </dsp:sp>
    <dsp:sp modelId="{54CBD0B9-40C6-4AAA-8A91-67A2858F500F}">
      <dsp:nvSpPr>
        <dsp:cNvPr id="0" name=""/>
        <dsp:cNvSpPr/>
      </dsp:nvSpPr>
      <dsp:spPr>
        <a:xfrm rot="3737976">
          <a:off x="714389" y="2492836"/>
          <a:ext cx="1072792" cy="30204"/>
        </a:xfrm>
        <a:custGeom>
          <a:avLst/>
          <a:gdLst/>
          <a:ahLst/>
          <a:cxnLst/>
          <a:rect l="0" t="0" r="0" b="0"/>
          <a:pathLst>
            <a:path>
              <a:moveTo>
                <a:pt x="0" y="15102"/>
              </a:moveTo>
              <a:lnTo>
                <a:pt x="1072792" y="15102"/>
              </a:lnTo>
            </a:path>
          </a:pathLst>
        </a:custGeom>
        <a:noFill/>
        <a:ln w="25400" cap="flat" cmpd="sng" algn="ctr">
          <a:solidFill>
            <a:schemeClr val="accent5">
              <a:tint val="90000"/>
              <a:hueOff val="0"/>
              <a:satOff val="0"/>
              <a:lumOff val="0"/>
              <a:alphaOff val="0"/>
            </a:schemeClr>
          </a:solidFill>
          <a:prstDash val="solid"/>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800100">
            <a:lnSpc>
              <a:spcPct val="100000"/>
            </a:lnSpc>
            <a:spcBef>
              <a:spcPct val="0"/>
            </a:spcBef>
            <a:spcAft>
              <a:spcPts val="0"/>
            </a:spcAft>
          </a:pPr>
          <a:endParaRPr lang="zh-CN" altLang="en-US" sz="1800" kern="1200">
            <a:solidFill>
              <a:schemeClr val="tx1"/>
            </a:solidFill>
            <a:latin typeface="+mn-ea"/>
            <a:ea typeface="+mn-ea"/>
          </a:endParaRPr>
        </a:p>
      </dsp:txBody>
      <dsp:txXfrm>
        <a:off x="1223965" y="2481119"/>
        <a:ext cx="53639" cy="53639"/>
      </dsp:txXfrm>
    </dsp:sp>
    <dsp:sp modelId="{69A6BA7A-0C88-4BFB-B929-9B5534E0F4B9}">
      <dsp:nvSpPr>
        <dsp:cNvPr id="0" name=""/>
        <dsp:cNvSpPr/>
      </dsp:nvSpPr>
      <dsp:spPr>
        <a:xfrm>
          <a:off x="1500128" y="2671180"/>
          <a:ext cx="1148510" cy="623356"/>
        </a:xfrm>
        <a:prstGeom prst="roundRect">
          <a:avLst>
            <a:gd name="adj" fmla="val 10000"/>
          </a:avLst>
        </a:prstGeom>
        <a:gradFill rotWithShape="0">
          <a:gsLst>
            <a:gs pos="0">
              <a:schemeClr val="accent5">
                <a:shade val="80000"/>
                <a:hueOff val="0"/>
                <a:satOff val="0"/>
                <a:lumOff val="0"/>
                <a:alphaOff val="0"/>
                <a:shade val="51000"/>
                <a:satMod val="130000"/>
              </a:schemeClr>
            </a:gs>
            <a:gs pos="80000">
              <a:schemeClr val="accent5">
                <a:shade val="80000"/>
                <a:hueOff val="0"/>
                <a:satOff val="0"/>
                <a:lumOff val="0"/>
                <a:alphaOff val="0"/>
                <a:shade val="93000"/>
                <a:satMod val="130000"/>
              </a:schemeClr>
            </a:gs>
            <a:gs pos="100000">
              <a:schemeClr val="accent5">
                <a:shade val="8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60000"/>
            </a:lnSpc>
            <a:spcBef>
              <a:spcPct val="0"/>
            </a:spcBef>
            <a:spcAft>
              <a:spcPts val="0"/>
            </a:spcAft>
          </a:pPr>
          <a:r>
            <a:rPr lang="zh-CN" altLang="en-US" sz="1800" kern="1200" smtClean="0">
              <a:solidFill>
                <a:schemeClr val="tx1"/>
              </a:solidFill>
              <a:latin typeface="+mn-ea"/>
              <a:ea typeface="+mn-ea"/>
              <a:cs typeface="Times New Roman" pitchFamily="18" charset="0"/>
            </a:rPr>
            <a:t>窄带微波</a:t>
          </a:r>
          <a:endParaRPr lang="en-US" altLang="zh-CN" sz="1800" kern="1200" smtClean="0">
            <a:solidFill>
              <a:schemeClr val="tx1"/>
            </a:solidFill>
            <a:latin typeface="+mn-ea"/>
            <a:ea typeface="+mn-ea"/>
            <a:cs typeface="Times New Roman" pitchFamily="18" charset="0"/>
          </a:endParaRPr>
        </a:p>
        <a:p>
          <a:pPr lvl="0" algn="ctr" defTabSz="800100">
            <a:lnSpc>
              <a:spcPct val="60000"/>
            </a:lnSpc>
            <a:spcBef>
              <a:spcPct val="0"/>
            </a:spcBef>
            <a:spcAft>
              <a:spcPts val="0"/>
            </a:spcAft>
          </a:pPr>
          <a:r>
            <a:rPr lang="zh-CN" altLang="en-US" sz="1800" kern="1200" smtClean="0">
              <a:solidFill>
                <a:schemeClr val="tx1"/>
              </a:solidFill>
              <a:latin typeface="+mn-ea"/>
              <a:ea typeface="+mn-ea"/>
              <a:cs typeface="Times New Roman" pitchFamily="18" charset="0"/>
            </a:rPr>
            <a:t>局域网</a:t>
          </a:r>
          <a:endParaRPr lang="zh-CN" altLang="en-US" sz="1800" kern="1200" dirty="0">
            <a:solidFill>
              <a:schemeClr val="tx1"/>
            </a:solidFill>
            <a:latin typeface="+mn-ea"/>
            <a:ea typeface="+mn-ea"/>
          </a:endParaRPr>
        </a:p>
      </dsp:txBody>
      <dsp:txXfrm>
        <a:off x="1518385" y="2689437"/>
        <a:ext cx="1111996" cy="58684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B8F10E-4ED9-46BD-BD36-9C960DC35A9E}">
      <dsp:nvSpPr>
        <dsp:cNvPr id="0" name=""/>
        <dsp:cNvSpPr/>
      </dsp:nvSpPr>
      <dsp:spPr>
        <a:xfrm>
          <a:off x="999421" y="858581"/>
          <a:ext cx="1187220" cy="497414"/>
        </a:xfrm>
        <a:prstGeom prst="roundRect">
          <a:avLst>
            <a:gd name="adj" fmla="val 10000"/>
          </a:avLst>
        </a:prstGeom>
        <a:gradFill rotWithShape="0">
          <a:gsLst>
            <a:gs pos="0">
              <a:schemeClr val="accent5">
                <a:shade val="60000"/>
                <a:hueOff val="0"/>
                <a:satOff val="0"/>
                <a:lumOff val="0"/>
                <a:alphaOff val="0"/>
                <a:shade val="51000"/>
                <a:satMod val="130000"/>
              </a:schemeClr>
            </a:gs>
            <a:gs pos="80000">
              <a:schemeClr val="accent5">
                <a:shade val="60000"/>
                <a:hueOff val="0"/>
                <a:satOff val="0"/>
                <a:lumOff val="0"/>
                <a:alphaOff val="0"/>
                <a:shade val="93000"/>
                <a:satMod val="130000"/>
              </a:schemeClr>
            </a:gs>
            <a:gs pos="100000">
              <a:schemeClr val="accent5">
                <a:shade val="6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60000"/>
            </a:lnSpc>
            <a:spcBef>
              <a:spcPct val="0"/>
            </a:spcBef>
            <a:spcAft>
              <a:spcPts val="0"/>
            </a:spcAft>
          </a:pPr>
          <a:r>
            <a:rPr lang="zh-CN" altLang="en-US" sz="1800" kern="1200" smtClean="0">
              <a:solidFill>
                <a:schemeClr val="tx1">
                  <a:lumMod val="95000"/>
                  <a:lumOff val="5000"/>
                </a:schemeClr>
              </a:solidFill>
              <a:latin typeface="+mn-ea"/>
              <a:ea typeface="+mn-ea"/>
            </a:rPr>
            <a:t>接入方式</a:t>
          </a:r>
          <a:endParaRPr lang="en-US" altLang="zh-CN" sz="1800" kern="1200" dirty="0" smtClean="0">
            <a:solidFill>
              <a:schemeClr val="tx1">
                <a:lumMod val="95000"/>
                <a:lumOff val="5000"/>
              </a:schemeClr>
            </a:solidFill>
            <a:latin typeface="+mn-ea"/>
            <a:ea typeface="+mn-ea"/>
          </a:endParaRPr>
        </a:p>
      </dsp:txBody>
      <dsp:txXfrm>
        <a:off x="1013990" y="873150"/>
        <a:ext cx="1158082" cy="468276"/>
      </dsp:txXfrm>
    </dsp:sp>
    <dsp:sp modelId="{A5BD3677-E3AD-4C9E-BF8B-C61C7D0D70EC}">
      <dsp:nvSpPr>
        <dsp:cNvPr id="0" name=""/>
        <dsp:cNvSpPr/>
      </dsp:nvSpPr>
      <dsp:spPr>
        <a:xfrm rot="17692822">
          <a:off x="1912695" y="658053"/>
          <a:ext cx="945824" cy="40429"/>
        </a:xfrm>
        <a:custGeom>
          <a:avLst/>
          <a:gdLst/>
          <a:ahLst/>
          <a:cxnLst/>
          <a:rect l="0" t="0" r="0" b="0"/>
          <a:pathLst>
            <a:path>
              <a:moveTo>
                <a:pt x="0" y="20214"/>
              </a:moveTo>
              <a:lnTo>
                <a:pt x="945824" y="20214"/>
              </a:lnTo>
            </a:path>
          </a:pathLst>
        </a:custGeom>
        <a:noFill/>
        <a:ln w="25400" cap="flat" cmpd="sng" algn="ctr">
          <a:solidFill>
            <a:schemeClr val="accent5">
              <a:tint val="90000"/>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800100">
            <a:lnSpc>
              <a:spcPct val="100000"/>
            </a:lnSpc>
            <a:spcBef>
              <a:spcPct val="0"/>
            </a:spcBef>
            <a:spcAft>
              <a:spcPts val="0"/>
            </a:spcAft>
          </a:pPr>
          <a:endParaRPr lang="zh-CN" altLang="en-US" sz="1800" kern="1200">
            <a:solidFill>
              <a:schemeClr val="tx1">
                <a:lumMod val="95000"/>
                <a:lumOff val="5000"/>
              </a:schemeClr>
            </a:solidFill>
            <a:latin typeface="+mn-ea"/>
            <a:ea typeface="+mn-ea"/>
          </a:endParaRPr>
        </a:p>
      </dsp:txBody>
      <dsp:txXfrm>
        <a:off x="2361962" y="654622"/>
        <a:ext cx="47291" cy="47291"/>
      </dsp:txXfrm>
    </dsp:sp>
    <dsp:sp modelId="{EC6AAE6B-3F74-4CB5-A12A-5393438C842F}">
      <dsp:nvSpPr>
        <dsp:cNvPr id="0" name=""/>
        <dsp:cNvSpPr/>
      </dsp:nvSpPr>
      <dsp:spPr>
        <a:xfrm>
          <a:off x="2584574" y="540"/>
          <a:ext cx="1059474" cy="497414"/>
        </a:xfrm>
        <a:prstGeom prst="roundRect">
          <a:avLst>
            <a:gd name="adj" fmla="val 10000"/>
          </a:avLst>
        </a:prstGeom>
        <a:gradFill rotWithShape="0">
          <a:gsLst>
            <a:gs pos="0">
              <a:schemeClr val="accent5">
                <a:shade val="80000"/>
                <a:hueOff val="0"/>
                <a:satOff val="0"/>
                <a:lumOff val="0"/>
                <a:alphaOff val="0"/>
                <a:shade val="51000"/>
                <a:satMod val="130000"/>
              </a:schemeClr>
            </a:gs>
            <a:gs pos="80000">
              <a:schemeClr val="accent5">
                <a:shade val="80000"/>
                <a:hueOff val="0"/>
                <a:satOff val="0"/>
                <a:lumOff val="0"/>
                <a:alphaOff val="0"/>
                <a:shade val="93000"/>
                <a:satMod val="130000"/>
              </a:schemeClr>
            </a:gs>
            <a:gs pos="100000">
              <a:schemeClr val="accent5">
                <a:shade val="80000"/>
                <a:hueOff val="0"/>
                <a:satOff val="0"/>
                <a:lumOff val="0"/>
                <a:alphaOff val="0"/>
                <a:shade val="94000"/>
                <a:satMod val="135000"/>
              </a:schemeClr>
            </a:gs>
          </a:gsLst>
          <a:lin ang="16200000" scaled="0"/>
        </a:gradFill>
        <a:ln>
          <a:noFill/>
        </a:ln>
        <a:effectLst>
          <a:outerShdw blurRad="40000" dist="20000" dir="5400000" rotWithShape="0">
            <a:srgbClr val="000000">
              <a:alpha val="38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60000"/>
            </a:lnSpc>
            <a:spcBef>
              <a:spcPct val="0"/>
            </a:spcBef>
            <a:spcAft>
              <a:spcPts val="0"/>
            </a:spcAft>
          </a:pPr>
          <a:r>
            <a:rPr lang="zh-CN" altLang="en-US" sz="1800" kern="1200" dirty="0" smtClean="0">
              <a:solidFill>
                <a:schemeClr val="tx1">
                  <a:lumMod val="95000"/>
                  <a:lumOff val="5000"/>
                </a:schemeClr>
              </a:solidFill>
              <a:latin typeface="+mn-ea"/>
              <a:ea typeface="+mn-ea"/>
            </a:rPr>
            <a:t>家庭接入</a:t>
          </a:r>
          <a:endParaRPr lang="zh-CN" altLang="en-US" sz="1800" kern="1200" dirty="0">
            <a:solidFill>
              <a:schemeClr val="tx1">
                <a:lumMod val="95000"/>
                <a:lumOff val="5000"/>
              </a:schemeClr>
            </a:solidFill>
            <a:latin typeface="+mn-ea"/>
            <a:ea typeface="+mn-ea"/>
          </a:endParaRPr>
        </a:p>
      </dsp:txBody>
      <dsp:txXfrm>
        <a:off x="2599143" y="15109"/>
        <a:ext cx="1030336" cy="468276"/>
      </dsp:txXfrm>
    </dsp:sp>
    <dsp:sp modelId="{A4FB6BFE-8E7B-4099-8BAC-389AECED69F2}">
      <dsp:nvSpPr>
        <dsp:cNvPr id="0" name=""/>
        <dsp:cNvSpPr/>
      </dsp:nvSpPr>
      <dsp:spPr>
        <a:xfrm rot="19457599">
          <a:off x="2140580" y="944067"/>
          <a:ext cx="490054" cy="40429"/>
        </a:xfrm>
        <a:custGeom>
          <a:avLst/>
          <a:gdLst/>
          <a:ahLst/>
          <a:cxnLst/>
          <a:rect l="0" t="0" r="0" b="0"/>
          <a:pathLst>
            <a:path>
              <a:moveTo>
                <a:pt x="0" y="20214"/>
              </a:moveTo>
              <a:lnTo>
                <a:pt x="490054" y="20214"/>
              </a:lnTo>
            </a:path>
          </a:pathLst>
        </a:custGeom>
        <a:noFill/>
        <a:ln w="25400" cap="flat" cmpd="sng" algn="ctr">
          <a:solidFill>
            <a:schemeClr val="accent5">
              <a:tint val="90000"/>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800100">
            <a:lnSpc>
              <a:spcPct val="100000"/>
            </a:lnSpc>
            <a:spcBef>
              <a:spcPct val="0"/>
            </a:spcBef>
            <a:spcAft>
              <a:spcPts val="0"/>
            </a:spcAft>
          </a:pPr>
          <a:endParaRPr lang="zh-CN" altLang="en-US" sz="1800" kern="1200">
            <a:solidFill>
              <a:schemeClr val="tx1">
                <a:lumMod val="95000"/>
                <a:lumOff val="5000"/>
              </a:schemeClr>
            </a:solidFill>
            <a:latin typeface="+mn-ea"/>
            <a:ea typeface="+mn-ea"/>
          </a:endParaRPr>
        </a:p>
      </dsp:txBody>
      <dsp:txXfrm>
        <a:off x="2373356" y="952030"/>
        <a:ext cx="24502" cy="24502"/>
      </dsp:txXfrm>
    </dsp:sp>
    <dsp:sp modelId="{90940709-A69E-4D5A-868D-BE60BD983EB6}">
      <dsp:nvSpPr>
        <dsp:cNvPr id="0" name=""/>
        <dsp:cNvSpPr/>
      </dsp:nvSpPr>
      <dsp:spPr>
        <a:xfrm>
          <a:off x="2584574" y="572567"/>
          <a:ext cx="1059474" cy="497414"/>
        </a:xfrm>
        <a:prstGeom prst="roundRect">
          <a:avLst>
            <a:gd name="adj" fmla="val 10000"/>
          </a:avLst>
        </a:prstGeom>
        <a:gradFill rotWithShape="0">
          <a:gsLst>
            <a:gs pos="0">
              <a:schemeClr val="accent5">
                <a:shade val="80000"/>
                <a:hueOff val="0"/>
                <a:satOff val="0"/>
                <a:lumOff val="0"/>
                <a:alphaOff val="0"/>
                <a:shade val="51000"/>
                <a:satMod val="130000"/>
              </a:schemeClr>
            </a:gs>
            <a:gs pos="80000">
              <a:schemeClr val="accent5">
                <a:shade val="80000"/>
                <a:hueOff val="0"/>
                <a:satOff val="0"/>
                <a:lumOff val="0"/>
                <a:alphaOff val="0"/>
                <a:shade val="93000"/>
                <a:satMod val="130000"/>
              </a:schemeClr>
            </a:gs>
            <a:gs pos="100000">
              <a:schemeClr val="accent5">
                <a:shade val="80000"/>
                <a:hueOff val="0"/>
                <a:satOff val="0"/>
                <a:lumOff val="0"/>
                <a:alphaOff val="0"/>
                <a:shade val="94000"/>
                <a:satMod val="135000"/>
              </a:schemeClr>
            </a:gs>
          </a:gsLst>
          <a:lin ang="16200000" scaled="0"/>
        </a:gradFill>
        <a:ln>
          <a:noFill/>
        </a:ln>
        <a:effectLst>
          <a:outerShdw blurRad="40000" dist="20000" dir="5400000" rotWithShape="0">
            <a:srgbClr val="000000">
              <a:alpha val="38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60000"/>
            </a:lnSpc>
            <a:spcBef>
              <a:spcPct val="0"/>
            </a:spcBef>
            <a:spcAft>
              <a:spcPts val="0"/>
            </a:spcAft>
          </a:pPr>
          <a:r>
            <a:rPr lang="zh-CN" altLang="en-US" sz="1800" kern="1200" smtClean="0">
              <a:solidFill>
                <a:schemeClr val="tx1">
                  <a:lumMod val="95000"/>
                  <a:lumOff val="5000"/>
                </a:schemeClr>
              </a:solidFill>
              <a:latin typeface="+mn-ea"/>
              <a:ea typeface="+mn-ea"/>
            </a:rPr>
            <a:t>校园接入</a:t>
          </a:r>
          <a:endParaRPr lang="zh-CN" altLang="en-US" sz="1800" kern="1200" dirty="0">
            <a:solidFill>
              <a:schemeClr val="tx1">
                <a:lumMod val="95000"/>
                <a:lumOff val="5000"/>
              </a:schemeClr>
            </a:solidFill>
            <a:latin typeface="+mn-ea"/>
            <a:ea typeface="+mn-ea"/>
          </a:endParaRPr>
        </a:p>
      </dsp:txBody>
      <dsp:txXfrm>
        <a:off x="2599143" y="587136"/>
        <a:ext cx="1030336" cy="468276"/>
      </dsp:txXfrm>
    </dsp:sp>
    <dsp:sp modelId="{54CBD0B9-40C6-4AAA-8A91-67A2858F500F}">
      <dsp:nvSpPr>
        <dsp:cNvPr id="0" name=""/>
        <dsp:cNvSpPr/>
      </dsp:nvSpPr>
      <dsp:spPr>
        <a:xfrm rot="2142401">
          <a:off x="2140580" y="1230080"/>
          <a:ext cx="490054" cy="40429"/>
        </a:xfrm>
        <a:custGeom>
          <a:avLst/>
          <a:gdLst/>
          <a:ahLst/>
          <a:cxnLst/>
          <a:rect l="0" t="0" r="0" b="0"/>
          <a:pathLst>
            <a:path>
              <a:moveTo>
                <a:pt x="0" y="20214"/>
              </a:moveTo>
              <a:lnTo>
                <a:pt x="490054" y="20214"/>
              </a:lnTo>
            </a:path>
          </a:pathLst>
        </a:custGeom>
        <a:noFill/>
        <a:ln w="25400" cap="flat" cmpd="sng" algn="ctr">
          <a:solidFill>
            <a:schemeClr val="accent5">
              <a:tint val="90000"/>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800100">
            <a:lnSpc>
              <a:spcPct val="100000"/>
            </a:lnSpc>
            <a:spcBef>
              <a:spcPct val="0"/>
            </a:spcBef>
            <a:spcAft>
              <a:spcPts val="0"/>
            </a:spcAft>
          </a:pPr>
          <a:endParaRPr lang="zh-CN" altLang="en-US" sz="1800" kern="1200">
            <a:solidFill>
              <a:schemeClr val="tx1">
                <a:lumMod val="95000"/>
                <a:lumOff val="5000"/>
              </a:schemeClr>
            </a:solidFill>
            <a:latin typeface="+mn-ea"/>
            <a:ea typeface="+mn-ea"/>
          </a:endParaRPr>
        </a:p>
      </dsp:txBody>
      <dsp:txXfrm>
        <a:off x="2373356" y="1238044"/>
        <a:ext cx="24502" cy="24502"/>
      </dsp:txXfrm>
    </dsp:sp>
    <dsp:sp modelId="{69A6BA7A-0C88-4BFB-B929-9B5534E0F4B9}">
      <dsp:nvSpPr>
        <dsp:cNvPr id="0" name=""/>
        <dsp:cNvSpPr/>
      </dsp:nvSpPr>
      <dsp:spPr>
        <a:xfrm>
          <a:off x="2584574" y="1144595"/>
          <a:ext cx="1059474" cy="497414"/>
        </a:xfrm>
        <a:prstGeom prst="roundRect">
          <a:avLst>
            <a:gd name="adj" fmla="val 10000"/>
          </a:avLst>
        </a:prstGeom>
        <a:gradFill rotWithShape="0">
          <a:gsLst>
            <a:gs pos="0">
              <a:schemeClr val="accent5">
                <a:shade val="80000"/>
                <a:hueOff val="0"/>
                <a:satOff val="0"/>
                <a:lumOff val="0"/>
                <a:alphaOff val="0"/>
                <a:shade val="51000"/>
                <a:satMod val="130000"/>
              </a:schemeClr>
            </a:gs>
            <a:gs pos="80000">
              <a:schemeClr val="accent5">
                <a:shade val="80000"/>
                <a:hueOff val="0"/>
                <a:satOff val="0"/>
                <a:lumOff val="0"/>
                <a:alphaOff val="0"/>
                <a:shade val="93000"/>
                <a:satMod val="130000"/>
              </a:schemeClr>
            </a:gs>
            <a:gs pos="100000">
              <a:schemeClr val="accent5">
                <a:shade val="80000"/>
                <a:hueOff val="0"/>
                <a:satOff val="0"/>
                <a:lumOff val="0"/>
                <a:alphaOff val="0"/>
                <a:shade val="94000"/>
                <a:satMod val="135000"/>
              </a:schemeClr>
            </a:gs>
          </a:gsLst>
          <a:lin ang="16200000" scaled="0"/>
        </a:gradFill>
        <a:ln>
          <a:noFill/>
        </a:ln>
        <a:effectLst>
          <a:outerShdw blurRad="40000" dist="20000" dir="5400000" rotWithShape="0">
            <a:srgbClr val="000000">
              <a:alpha val="38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60000"/>
            </a:lnSpc>
            <a:spcBef>
              <a:spcPct val="0"/>
            </a:spcBef>
            <a:spcAft>
              <a:spcPts val="0"/>
            </a:spcAft>
          </a:pPr>
          <a:r>
            <a:rPr lang="zh-CN" altLang="en-US" sz="1800" kern="1200" smtClean="0">
              <a:solidFill>
                <a:schemeClr val="tx1">
                  <a:lumMod val="95000"/>
                  <a:lumOff val="5000"/>
                </a:schemeClr>
              </a:solidFill>
              <a:latin typeface="+mn-ea"/>
              <a:ea typeface="+mn-ea"/>
            </a:rPr>
            <a:t>机关接入</a:t>
          </a:r>
          <a:endParaRPr lang="zh-CN" altLang="en-US" sz="1800" kern="1200" dirty="0">
            <a:solidFill>
              <a:schemeClr val="tx1">
                <a:lumMod val="95000"/>
                <a:lumOff val="5000"/>
              </a:schemeClr>
            </a:solidFill>
            <a:latin typeface="+mn-ea"/>
            <a:ea typeface="+mn-ea"/>
          </a:endParaRPr>
        </a:p>
      </dsp:txBody>
      <dsp:txXfrm>
        <a:off x="2599143" y="1159164"/>
        <a:ext cx="1030336" cy="468276"/>
      </dsp:txXfrm>
    </dsp:sp>
    <dsp:sp modelId="{17E377AA-139F-4639-A503-0303158EB1D3}">
      <dsp:nvSpPr>
        <dsp:cNvPr id="0" name=""/>
        <dsp:cNvSpPr/>
      </dsp:nvSpPr>
      <dsp:spPr>
        <a:xfrm rot="3907178">
          <a:off x="1912695" y="1516094"/>
          <a:ext cx="945824" cy="40429"/>
        </a:xfrm>
        <a:custGeom>
          <a:avLst/>
          <a:gdLst/>
          <a:ahLst/>
          <a:cxnLst/>
          <a:rect l="0" t="0" r="0" b="0"/>
          <a:pathLst>
            <a:path>
              <a:moveTo>
                <a:pt x="0" y="20214"/>
              </a:moveTo>
              <a:lnTo>
                <a:pt x="945824" y="20214"/>
              </a:lnTo>
            </a:path>
          </a:pathLst>
        </a:custGeom>
        <a:noFill/>
        <a:ln w="25400" cap="flat" cmpd="sng" algn="ctr">
          <a:solidFill>
            <a:schemeClr val="accent5">
              <a:tint val="90000"/>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solidFill>
              <a:schemeClr val="tx1">
                <a:lumMod val="95000"/>
                <a:lumOff val="5000"/>
              </a:schemeClr>
            </a:solidFill>
          </a:endParaRPr>
        </a:p>
      </dsp:txBody>
      <dsp:txXfrm>
        <a:off x="2361962" y="1512663"/>
        <a:ext cx="47291" cy="47291"/>
      </dsp:txXfrm>
    </dsp:sp>
    <dsp:sp modelId="{67FABD7E-167B-4772-9E02-E8E3BFFC9FFD}">
      <dsp:nvSpPr>
        <dsp:cNvPr id="0" name=""/>
        <dsp:cNvSpPr/>
      </dsp:nvSpPr>
      <dsp:spPr>
        <a:xfrm>
          <a:off x="2584574" y="1716622"/>
          <a:ext cx="1059474" cy="497414"/>
        </a:xfrm>
        <a:prstGeom prst="roundRect">
          <a:avLst>
            <a:gd name="adj" fmla="val 10000"/>
          </a:avLst>
        </a:prstGeom>
        <a:gradFill rotWithShape="0">
          <a:gsLst>
            <a:gs pos="0">
              <a:schemeClr val="accent5">
                <a:shade val="80000"/>
                <a:hueOff val="0"/>
                <a:satOff val="0"/>
                <a:lumOff val="0"/>
                <a:alphaOff val="0"/>
                <a:shade val="51000"/>
                <a:satMod val="130000"/>
              </a:schemeClr>
            </a:gs>
            <a:gs pos="80000">
              <a:schemeClr val="accent5">
                <a:shade val="80000"/>
                <a:hueOff val="0"/>
                <a:satOff val="0"/>
                <a:lumOff val="0"/>
                <a:alphaOff val="0"/>
                <a:shade val="93000"/>
                <a:satMod val="130000"/>
              </a:schemeClr>
            </a:gs>
            <a:gs pos="100000">
              <a:schemeClr val="accent5">
                <a:shade val="80000"/>
                <a:hueOff val="0"/>
                <a:satOff val="0"/>
                <a:lumOff val="0"/>
                <a:alphaOff val="0"/>
                <a:shade val="94000"/>
                <a:satMod val="135000"/>
              </a:schemeClr>
            </a:gs>
          </a:gsLst>
          <a:lin ang="16200000" scaled="0"/>
        </a:gradFill>
        <a:ln>
          <a:noFill/>
        </a:ln>
        <a:effectLst>
          <a:outerShdw blurRad="40000" dist="20000" dir="5400000" rotWithShape="0">
            <a:srgbClr val="000000">
              <a:alpha val="38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1800" kern="1200" smtClean="0">
              <a:solidFill>
                <a:schemeClr val="tx1">
                  <a:lumMod val="95000"/>
                  <a:lumOff val="5000"/>
                </a:schemeClr>
              </a:solidFill>
              <a:latin typeface="+mn-ea"/>
              <a:ea typeface="+mn-ea"/>
            </a:rPr>
            <a:t>企业接入</a:t>
          </a:r>
          <a:endParaRPr lang="zh-CN" altLang="en-US" sz="1800" kern="1200" dirty="0">
            <a:solidFill>
              <a:schemeClr val="tx1">
                <a:lumMod val="95000"/>
                <a:lumOff val="5000"/>
              </a:schemeClr>
            </a:solidFill>
            <a:latin typeface="+mn-ea"/>
            <a:ea typeface="+mn-ea"/>
          </a:endParaRPr>
        </a:p>
      </dsp:txBody>
      <dsp:txXfrm>
        <a:off x="2599143" y="1731191"/>
        <a:ext cx="1030336" cy="46827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B8F10E-4ED9-46BD-BD36-9C960DC35A9E}">
      <dsp:nvSpPr>
        <dsp:cNvPr id="0" name=""/>
        <dsp:cNvSpPr/>
      </dsp:nvSpPr>
      <dsp:spPr>
        <a:xfrm>
          <a:off x="995" y="381118"/>
          <a:ext cx="1249828" cy="523646"/>
        </a:xfrm>
        <a:prstGeom prst="roundRect">
          <a:avLst>
            <a:gd name="adj" fmla="val 10000"/>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60000"/>
            </a:lnSpc>
            <a:spcBef>
              <a:spcPct val="0"/>
            </a:spcBef>
            <a:spcAft>
              <a:spcPts val="0"/>
            </a:spcAft>
          </a:pPr>
          <a:r>
            <a:rPr lang="zh-CN" altLang="en-US" sz="1800" kern="1200" smtClean="0">
              <a:solidFill>
                <a:schemeClr val="tx1">
                  <a:lumMod val="95000"/>
                  <a:lumOff val="5000"/>
                </a:schemeClr>
              </a:solidFill>
              <a:latin typeface="+mn-ea"/>
              <a:ea typeface="+mn-ea"/>
            </a:rPr>
            <a:t>接入技术</a:t>
          </a:r>
          <a:endParaRPr lang="en-US" altLang="zh-CN" sz="1800" kern="1200" dirty="0" smtClean="0">
            <a:solidFill>
              <a:schemeClr val="tx1">
                <a:lumMod val="95000"/>
                <a:lumOff val="5000"/>
              </a:schemeClr>
            </a:solidFill>
            <a:latin typeface="+mn-ea"/>
            <a:ea typeface="+mn-ea"/>
          </a:endParaRPr>
        </a:p>
      </dsp:txBody>
      <dsp:txXfrm>
        <a:off x="16332" y="396455"/>
        <a:ext cx="1219154" cy="492972"/>
      </dsp:txXfrm>
    </dsp:sp>
    <dsp:sp modelId="{A5BD3677-E3AD-4C9E-BF8B-C61C7D0D70EC}">
      <dsp:nvSpPr>
        <dsp:cNvPr id="0" name=""/>
        <dsp:cNvSpPr/>
      </dsp:nvSpPr>
      <dsp:spPr>
        <a:xfrm rot="19457599">
          <a:off x="1202333" y="455743"/>
          <a:ext cx="515897" cy="73300"/>
        </a:xfrm>
        <a:custGeom>
          <a:avLst/>
          <a:gdLst/>
          <a:ahLst/>
          <a:cxnLst/>
          <a:rect l="0" t="0" r="0" b="0"/>
          <a:pathLst>
            <a:path>
              <a:moveTo>
                <a:pt x="0" y="36650"/>
              </a:moveTo>
              <a:lnTo>
                <a:pt x="515897" y="36650"/>
              </a:lnTo>
            </a:path>
          </a:pathLst>
        </a:custGeom>
        <a:noFill/>
        <a:ln w="25400" cap="flat" cmpd="sng" algn="ctr">
          <a:solidFill>
            <a:schemeClr val="accent3">
              <a:shade val="60000"/>
              <a:hueOff val="0"/>
              <a:satOff val="0"/>
              <a:lumOff val="0"/>
              <a:alphaOff val="0"/>
            </a:schemeClr>
          </a:solidFill>
          <a:prstDash val="solid"/>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800100">
            <a:lnSpc>
              <a:spcPct val="100000"/>
            </a:lnSpc>
            <a:spcBef>
              <a:spcPct val="0"/>
            </a:spcBef>
            <a:spcAft>
              <a:spcPts val="0"/>
            </a:spcAft>
          </a:pPr>
          <a:endParaRPr lang="zh-CN" altLang="en-US" sz="1800" kern="1200">
            <a:solidFill>
              <a:schemeClr val="tx1">
                <a:lumMod val="95000"/>
                <a:lumOff val="5000"/>
              </a:schemeClr>
            </a:solidFill>
            <a:latin typeface="+mn-ea"/>
            <a:ea typeface="+mn-ea"/>
          </a:endParaRPr>
        </a:p>
      </dsp:txBody>
      <dsp:txXfrm>
        <a:off x="1447384" y="479496"/>
        <a:ext cx="25794" cy="25794"/>
      </dsp:txXfrm>
    </dsp:sp>
    <dsp:sp modelId="{EC6AAE6B-3F74-4CB5-A12A-5393438C842F}">
      <dsp:nvSpPr>
        <dsp:cNvPr id="0" name=""/>
        <dsp:cNvSpPr/>
      </dsp:nvSpPr>
      <dsp:spPr>
        <a:xfrm>
          <a:off x="1669740" y="80022"/>
          <a:ext cx="1115345" cy="523646"/>
        </a:xfrm>
        <a:prstGeom prst="roundRect">
          <a:avLst>
            <a:gd name="adj" fmla="val 10000"/>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60000"/>
            </a:lnSpc>
            <a:spcBef>
              <a:spcPct val="0"/>
            </a:spcBef>
            <a:spcAft>
              <a:spcPts val="0"/>
            </a:spcAft>
          </a:pPr>
          <a:r>
            <a:rPr lang="zh-CN" altLang="en-US" sz="1800" kern="1200" smtClean="0">
              <a:solidFill>
                <a:schemeClr val="tx1">
                  <a:lumMod val="95000"/>
                  <a:lumOff val="5000"/>
                </a:schemeClr>
              </a:solidFill>
              <a:latin typeface="+mn-ea"/>
              <a:ea typeface="+mn-ea"/>
            </a:rPr>
            <a:t>有线接入</a:t>
          </a:r>
          <a:endParaRPr lang="zh-CN" altLang="en-US" sz="1800" kern="1200" dirty="0">
            <a:solidFill>
              <a:schemeClr val="tx1">
                <a:lumMod val="95000"/>
                <a:lumOff val="5000"/>
              </a:schemeClr>
            </a:solidFill>
            <a:latin typeface="+mn-ea"/>
            <a:ea typeface="+mn-ea"/>
          </a:endParaRPr>
        </a:p>
      </dsp:txBody>
      <dsp:txXfrm>
        <a:off x="1685077" y="95359"/>
        <a:ext cx="1084671" cy="492972"/>
      </dsp:txXfrm>
    </dsp:sp>
    <dsp:sp modelId="{A4FB6BFE-8E7B-4099-8BAC-389AECED69F2}">
      <dsp:nvSpPr>
        <dsp:cNvPr id="0" name=""/>
        <dsp:cNvSpPr/>
      </dsp:nvSpPr>
      <dsp:spPr>
        <a:xfrm rot="2142401">
          <a:off x="1202333" y="756839"/>
          <a:ext cx="515897" cy="73300"/>
        </a:xfrm>
        <a:custGeom>
          <a:avLst/>
          <a:gdLst/>
          <a:ahLst/>
          <a:cxnLst/>
          <a:rect l="0" t="0" r="0" b="0"/>
          <a:pathLst>
            <a:path>
              <a:moveTo>
                <a:pt x="0" y="36650"/>
              </a:moveTo>
              <a:lnTo>
                <a:pt x="515897" y="36650"/>
              </a:lnTo>
            </a:path>
          </a:pathLst>
        </a:custGeom>
        <a:noFill/>
        <a:ln w="25400" cap="flat" cmpd="sng" algn="ctr">
          <a:solidFill>
            <a:schemeClr val="accent3">
              <a:shade val="60000"/>
              <a:hueOff val="0"/>
              <a:satOff val="0"/>
              <a:lumOff val="0"/>
              <a:alphaOff val="0"/>
            </a:schemeClr>
          </a:solidFill>
          <a:prstDash val="solid"/>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800100">
            <a:lnSpc>
              <a:spcPct val="100000"/>
            </a:lnSpc>
            <a:spcBef>
              <a:spcPct val="0"/>
            </a:spcBef>
            <a:spcAft>
              <a:spcPts val="0"/>
            </a:spcAft>
          </a:pPr>
          <a:endParaRPr lang="zh-CN" altLang="en-US" sz="1800" kern="1200">
            <a:solidFill>
              <a:schemeClr val="tx1">
                <a:lumMod val="95000"/>
                <a:lumOff val="5000"/>
              </a:schemeClr>
            </a:solidFill>
            <a:latin typeface="+mn-ea"/>
            <a:ea typeface="+mn-ea"/>
          </a:endParaRPr>
        </a:p>
      </dsp:txBody>
      <dsp:txXfrm>
        <a:off x="1447384" y="780592"/>
        <a:ext cx="25794" cy="25794"/>
      </dsp:txXfrm>
    </dsp:sp>
    <dsp:sp modelId="{90940709-A69E-4D5A-868D-BE60BD983EB6}">
      <dsp:nvSpPr>
        <dsp:cNvPr id="0" name=""/>
        <dsp:cNvSpPr/>
      </dsp:nvSpPr>
      <dsp:spPr>
        <a:xfrm>
          <a:off x="1669740" y="682215"/>
          <a:ext cx="1115345" cy="523646"/>
        </a:xfrm>
        <a:prstGeom prst="roundRect">
          <a:avLst>
            <a:gd name="adj" fmla="val 10000"/>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60000"/>
            </a:lnSpc>
            <a:spcBef>
              <a:spcPct val="0"/>
            </a:spcBef>
            <a:spcAft>
              <a:spcPts val="0"/>
            </a:spcAft>
          </a:pPr>
          <a:r>
            <a:rPr lang="zh-CN" altLang="en-US" sz="1800" kern="1200" smtClean="0">
              <a:solidFill>
                <a:schemeClr val="tx1">
                  <a:lumMod val="95000"/>
                  <a:lumOff val="5000"/>
                </a:schemeClr>
              </a:solidFill>
              <a:latin typeface="+mn-ea"/>
              <a:ea typeface="+mn-ea"/>
            </a:rPr>
            <a:t>无线接入</a:t>
          </a:r>
          <a:endParaRPr lang="zh-CN" altLang="en-US" sz="1800" kern="1200" dirty="0">
            <a:solidFill>
              <a:schemeClr val="tx1">
                <a:lumMod val="95000"/>
                <a:lumOff val="5000"/>
              </a:schemeClr>
            </a:solidFill>
            <a:latin typeface="+mn-ea"/>
            <a:ea typeface="+mn-ea"/>
          </a:endParaRPr>
        </a:p>
      </dsp:txBody>
      <dsp:txXfrm>
        <a:off x="1685077" y="697552"/>
        <a:ext cx="1084671" cy="492972"/>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7.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8.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9.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5.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4818"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kumimoji="1" sz="1200" b="0" u="none">
                <a:solidFill>
                  <a:schemeClr val="tx1"/>
                </a:solidFill>
                <a:effectLst/>
                <a:latin typeface="Times New Roman" pitchFamily="18" charset="0"/>
                <a:ea typeface="宋体" pitchFamily="2" charset="-122"/>
                <a:cs typeface="+mn-cs"/>
              </a:defRPr>
            </a:lvl1pPr>
          </a:lstStyle>
          <a:p>
            <a:pPr>
              <a:defRPr/>
            </a:pPr>
            <a:endParaRPr lang="en-US" altLang="zh-CN"/>
          </a:p>
        </p:txBody>
      </p:sp>
      <p:sp>
        <p:nvSpPr>
          <p:cNvPr id="34819" name="Rectangle 3"/>
          <p:cNvSpPr>
            <a:spLocks noGrp="1" noChangeArrowheads="1"/>
          </p:cNvSpPr>
          <p:nvPr>
            <p:ph type="dt" sz="quarter"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kumimoji="1" sz="1200" b="0" u="none">
                <a:solidFill>
                  <a:schemeClr val="tx1"/>
                </a:solidFill>
                <a:effectLst/>
                <a:latin typeface="Times New Roman" pitchFamily="18" charset="0"/>
                <a:ea typeface="宋体" pitchFamily="2" charset="-122"/>
                <a:cs typeface="+mn-cs"/>
              </a:defRPr>
            </a:lvl1pPr>
          </a:lstStyle>
          <a:p>
            <a:pPr>
              <a:defRPr/>
            </a:pPr>
            <a:endParaRPr lang="en-US" altLang="zh-CN"/>
          </a:p>
        </p:txBody>
      </p:sp>
      <p:sp>
        <p:nvSpPr>
          <p:cNvPr id="34820" name="Rectangle 4"/>
          <p:cNvSpPr>
            <a:spLocks noGrp="1" noChangeArrowheads="1"/>
          </p:cNvSpPr>
          <p:nvPr>
            <p:ph type="ftr" sz="quarter" idx="2"/>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eaLnBrk="1" hangingPunct="1">
              <a:defRPr kumimoji="1" sz="1200" b="0" u="none">
                <a:solidFill>
                  <a:schemeClr val="tx1"/>
                </a:solidFill>
                <a:effectLst/>
                <a:latin typeface="Times New Roman" pitchFamily="18" charset="0"/>
                <a:ea typeface="宋体" pitchFamily="2" charset="-122"/>
                <a:cs typeface="+mn-cs"/>
              </a:defRPr>
            </a:lvl1pPr>
          </a:lstStyle>
          <a:p>
            <a:pPr>
              <a:defRPr/>
            </a:pPr>
            <a:endParaRPr lang="en-US" altLang="zh-CN"/>
          </a:p>
        </p:txBody>
      </p:sp>
      <p:sp>
        <p:nvSpPr>
          <p:cNvPr id="34821" name="Rectangle 5"/>
          <p:cNvSpPr>
            <a:spLocks noGrp="1" noChangeArrowheads="1"/>
          </p:cNvSpPr>
          <p:nvPr>
            <p:ph type="sldNum" sz="quarter" idx="3"/>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kumimoji="1" sz="1200" b="0" u="none">
                <a:solidFill>
                  <a:schemeClr val="tx1"/>
                </a:solidFill>
                <a:effectLst/>
                <a:latin typeface="Times New Roman" pitchFamily="18" charset="0"/>
                <a:ea typeface="宋体" pitchFamily="2" charset="-122"/>
                <a:cs typeface="+mn-cs"/>
              </a:defRPr>
            </a:lvl1pPr>
          </a:lstStyle>
          <a:p>
            <a:pPr>
              <a:defRPr/>
            </a:pPr>
            <a:fld id="{873BFC3C-30AE-4CCD-BEFA-923336D156D0}" type="slidenum">
              <a:rPr lang="en-US" altLang="zh-CN"/>
              <a:pPr>
                <a:defRPr/>
              </a:pPr>
              <a:t>‹#›</a:t>
            </a:fld>
            <a:endParaRPr lang="en-US" altLang="zh-CN"/>
          </a:p>
        </p:txBody>
      </p:sp>
    </p:spTree>
    <p:extLst>
      <p:ext uri="{BB962C8B-B14F-4D97-AF65-F5344CB8AC3E}">
        <p14:creationId xmlns:p14="http://schemas.microsoft.com/office/powerpoint/2010/main" val="180406867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8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kumimoji="1" sz="1200" b="0" u="none">
                <a:solidFill>
                  <a:schemeClr val="tx1"/>
                </a:solidFill>
                <a:effectLst/>
                <a:latin typeface="Times New Roman" pitchFamily="18" charset="0"/>
                <a:ea typeface="宋体" pitchFamily="2" charset="-122"/>
                <a:cs typeface="+mn-cs"/>
              </a:defRPr>
            </a:lvl1pPr>
          </a:lstStyle>
          <a:p>
            <a:pPr>
              <a:defRPr/>
            </a:pPr>
            <a:endParaRPr lang="en-US" altLang="zh-CN"/>
          </a:p>
        </p:txBody>
      </p:sp>
      <p:sp>
        <p:nvSpPr>
          <p:cNvPr id="20483" name="Rectangle 3"/>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kumimoji="1" sz="1200" b="0" u="none">
                <a:solidFill>
                  <a:schemeClr val="tx1"/>
                </a:solidFill>
                <a:effectLst/>
                <a:latin typeface="Times New Roman" pitchFamily="18" charset="0"/>
                <a:ea typeface="宋体" pitchFamily="2" charset="-122"/>
                <a:cs typeface="+mn-cs"/>
              </a:defRPr>
            </a:lvl1pPr>
          </a:lstStyle>
          <a:p>
            <a:pPr>
              <a:defRPr/>
            </a:pPr>
            <a:endParaRPr lang="en-US" altLang="zh-CN"/>
          </a:p>
        </p:txBody>
      </p:sp>
      <p:sp>
        <p:nvSpPr>
          <p:cNvPr id="25604" name="Rectangle 4"/>
          <p:cNvSpPr>
            <a:spLocks noGrp="1" noRot="1" noChangeAspect="1" noChangeArrowheads="1" noTextEdit="1"/>
          </p:cNvSpPr>
          <p:nvPr>
            <p:ph type="sldImg" idx="2"/>
          </p:nvPr>
        </p:nvSpPr>
        <p:spPr bwMode="auto">
          <a:xfrm>
            <a:off x="382588" y="685800"/>
            <a:ext cx="6092825" cy="3429000"/>
          </a:xfrm>
          <a:prstGeom prst="rect">
            <a:avLst/>
          </a:prstGeom>
          <a:noFill/>
          <a:ln w="9525">
            <a:solidFill>
              <a:srgbClr val="000000"/>
            </a:solidFill>
            <a:miter lim="800000"/>
            <a:headEnd/>
            <a:tailEnd/>
          </a:ln>
        </p:spPr>
      </p:sp>
      <p:sp>
        <p:nvSpPr>
          <p:cNvPr id="20485"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20486"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eaLnBrk="1" hangingPunct="1">
              <a:defRPr kumimoji="1" sz="1200" b="0" u="none">
                <a:solidFill>
                  <a:schemeClr val="tx1"/>
                </a:solidFill>
                <a:effectLst/>
                <a:latin typeface="Times New Roman" pitchFamily="18" charset="0"/>
                <a:ea typeface="宋体" pitchFamily="2" charset="-122"/>
                <a:cs typeface="+mn-cs"/>
              </a:defRPr>
            </a:lvl1pPr>
          </a:lstStyle>
          <a:p>
            <a:pPr>
              <a:defRPr/>
            </a:pPr>
            <a:endParaRPr lang="en-US" altLang="zh-CN"/>
          </a:p>
        </p:txBody>
      </p:sp>
      <p:sp>
        <p:nvSpPr>
          <p:cNvPr id="20487"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kumimoji="1" sz="1200" b="0" u="none">
                <a:solidFill>
                  <a:schemeClr val="tx1"/>
                </a:solidFill>
                <a:effectLst/>
                <a:latin typeface="Times New Roman" pitchFamily="18" charset="0"/>
                <a:ea typeface="宋体" pitchFamily="2" charset="-122"/>
                <a:cs typeface="+mn-cs"/>
              </a:defRPr>
            </a:lvl1pPr>
          </a:lstStyle>
          <a:p>
            <a:pPr>
              <a:defRPr/>
            </a:pPr>
            <a:fld id="{3C78DA88-2868-4CCD-9E49-03425E15C53C}" type="slidenum">
              <a:rPr lang="en-US" altLang="zh-CN"/>
              <a:pPr>
                <a:defRPr/>
              </a:pPr>
              <a:t>‹#›</a:t>
            </a:fld>
            <a:endParaRPr lang="en-US" altLang="zh-CN"/>
          </a:p>
        </p:txBody>
      </p:sp>
    </p:spTree>
    <p:extLst>
      <p:ext uri="{BB962C8B-B14F-4D97-AF65-F5344CB8AC3E}">
        <p14:creationId xmlns:p14="http://schemas.microsoft.com/office/powerpoint/2010/main" val="4019831744"/>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1pPr>
    <a:lvl2pPr marL="4572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2pPr>
    <a:lvl3pPr marL="9144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3pPr>
    <a:lvl4pPr marL="13716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4pPr>
    <a:lvl5pPr marL="18288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2"/>
          <p:cNvSpPr>
            <a:spLocks noGrp="1" noRot="1" noChangeAspect="1" noChangeArrowheads="1" noTextEdit="1"/>
          </p:cNvSpPr>
          <p:nvPr>
            <p:ph type="sldImg"/>
          </p:nvPr>
        </p:nvSpPr>
        <p:spPr>
          <a:ln/>
        </p:spPr>
      </p:sp>
      <p:sp>
        <p:nvSpPr>
          <p:cNvPr id="30722" name="Rectangle 3"/>
          <p:cNvSpPr>
            <a:spLocks noGrp="1" noChangeArrowheads="1"/>
          </p:cNvSpPr>
          <p:nvPr>
            <p:ph type="body" idx="1"/>
          </p:nvPr>
        </p:nvSpPr>
        <p:spPr>
          <a:noFill/>
          <a:ln/>
        </p:spPr>
        <p:txBody>
          <a:bodyPr/>
          <a:lstStyle/>
          <a:p>
            <a:pPr marL="228600" indent="-228600">
              <a:buFontTx/>
              <a:buAutoNum type="arabicParenR"/>
            </a:pPr>
            <a:r>
              <a:rPr lang="zh-CN" altLang="en-US" sz="1000" b="1" smtClean="0">
                <a:solidFill>
                  <a:srgbClr val="2D2DB9"/>
                </a:solidFill>
                <a:ea typeface="宋体" charset="-122"/>
              </a:rPr>
              <a:t>用户使用广域网服务需要向广域网的运营商租用通信线路或其他资源。</a:t>
            </a:r>
          </a:p>
          <a:p>
            <a:pPr marL="228600" indent="-228600"/>
            <a:r>
              <a:rPr lang="en-US" altLang="zh-CN" sz="1000" smtClean="0">
                <a:solidFill>
                  <a:srgbClr val="2D2DB9"/>
                </a:solidFill>
                <a:ea typeface="宋体" charset="-122"/>
              </a:rPr>
              <a:t>2)</a:t>
            </a:r>
            <a:r>
              <a:rPr lang="zh-CN" altLang="en-US" b="1" smtClean="0">
                <a:solidFill>
                  <a:srgbClr val="2D2DB9"/>
                </a:solidFill>
                <a:ea typeface="宋体" charset="-122"/>
              </a:rPr>
              <a:t>早期的广域网主要用于大型计算机系统的互联。互联网中广域网更多地是作为覆盖地区、国家、洲际地理区域的核心交换平台。</a:t>
            </a:r>
            <a:endParaRPr lang="en-US" altLang="zh-CN" b="1" smtClean="0">
              <a:solidFill>
                <a:srgbClr val="2D2DB9"/>
              </a:solidFill>
              <a:ea typeface="宋体" charset="-122"/>
            </a:endParaRPr>
          </a:p>
          <a:p>
            <a:pPr marL="228600" indent="-228600"/>
            <a:endParaRPr lang="en-US" altLang="zh-CN" sz="1000" smtClean="0">
              <a:solidFill>
                <a:srgbClr val="2D2DB9"/>
              </a:solidFill>
              <a:ea typeface="宋体" charset="-122"/>
            </a:endParaRPr>
          </a:p>
          <a:p>
            <a:pPr marL="228600" indent="-228600"/>
            <a:endParaRPr lang="zh-CN" altLang="en-US" smtClean="0">
              <a:ea typeface="宋体" charset="-122"/>
            </a:endParaRPr>
          </a:p>
        </p:txBody>
      </p:sp>
    </p:spTree>
    <p:extLst>
      <p:ext uri="{BB962C8B-B14F-4D97-AF65-F5344CB8AC3E}">
        <p14:creationId xmlns:p14="http://schemas.microsoft.com/office/powerpoint/2010/main" val="24409508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7" name="Rectangle 2"/>
          <p:cNvSpPr>
            <a:spLocks noGrp="1" noRot="1" noChangeAspect="1" noChangeArrowheads="1" noTextEdit="1"/>
          </p:cNvSpPr>
          <p:nvPr>
            <p:ph type="sldImg"/>
          </p:nvPr>
        </p:nvSpPr>
        <p:spPr>
          <a:ln/>
        </p:spPr>
      </p:sp>
      <p:sp>
        <p:nvSpPr>
          <p:cNvPr id="126978" name="Rectangle 3"/>
          <p:cNvSpPr>
            <a:spLocks noGrp="1" noChangeArrowheads="1"/>
          </p:cNvSpPr>
          <p:nvPr>
            <p:ph type="body" idx="1"/>
          </p:nvPr>
        </p:nvSpPr>
        <p:spPr>
          <a:noFill/>
          <a:ln/>
        </p:spPr>
        <p:txBody>
          <a:bodyPr/>
          <a:lstStyle/>
          <a:p>
            <a:r>
              <a:rPr lang="zh-CN" altLang="en-US" smtClean="0">
                <a:ea typeface="宋体" charset="-122"/>
              </a:rPr>
              <a:t>“统计时分多路复用”，又称“异步时分多路复用”</a:t>
            </a:r>
            <a:r>
              <a:rPr lang="en-US" altLang="zh-CN" smtClean="0">
                <a:ea typeface="宋体" charset="-122"/>
              </a:rPr>
              <a:t>,</a:t>
            </a:r>
            <a:r>
              <a:rPr lang="zh-CN" altLang="en-US" smtClean="0">
                <a:ea typeface="宋体" charset="-122"/>
              </a:rPr>
              <a:t>把公共信道的时隙实行“按需分配”，即只对那些需要传送信息或正在工作的终端才分配给时隙，这样就使所有的时隙都能饱满地得到使用，可以使服务的终端数大于时隙的个数，提高了媒质的利用率，从而起到了“复用”的作用。 </a:t>
            </a:r>
          </a:p>
          <a:p>
            <a:r>
              <a:rPr lang="zh-CN" altLang="en-US" smtClean="0">
                <a:ea typeface="宋体" charset="-122"/>
              </a:rPr>
              <a:t>文本、语音、视频等数据被封装为信元。</a:t>
            </a:r>
            <a:r>
              <a:rPr lang="en-US" altLang="zh-CN" smtClean="0">
                <a:ea typeface="宋体" charset="-122"/>
              </a:rPr>
              <a:t>48B</a:t>
            </a:r>
            <a:r>
              <a:rPr lang="zh-CN" altLang="en-US" smtClean="0">
                <a:ea typeface="宋体" charset="-122"/>
              </a:rPr>
              <a:t>太短，不太适合数据通信。</a:t>
            </a:r>
          </a:p>
          <a:p>
            <a:r>
              <a:rPr lang="en-US" altLang="zh-CN" smtClean="0">
                <a:ea typeface="宋体" charset="-122"/>
              </a:rPr>
              <a:t>ATM</a:t>
            </a:r>
            <a:r>
              <a:rPr lang="zh-CN" altLang="en-US" smtClean="0">
                <a:ea typeface="宋体" charset="-122"/>
              </a:rPr>
              <a:t>没有达到设计目标，目前只用于电话交换网的内部主干网。</a:t>
            </a:r>
          </a:p>
        </p:txBody>
      </p:sp>
    </p:spTree>
    <p:extLst>
      <p:ext uri="{BB962C8B-B14F-4D97-AF65-F5344CB8AC3E}">
        <p14:creationId xmlns:p14="http://schemas.microsoft.com/office/powerpoint/2010/main" val="3029079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3" name="Rectangle 2"/>
          <p:cNvSpPr>
            <a:spLocks noGrp="1" noRot="1" noChangeAspect="1" noChangeArrowheads="1" noTextEdit="1"/>
          </p:cNvSpPr>
          <p:nvPr>
            <p:ph type="sldImg"/>
          </p:nvPr>
        </p:nvSpPr>
        <p:spPr>
          <a:ln/>
        </p:spPr>
      </p:sp>
      <p:sp>
        <p:nvSpPr>
          <p:cNvPr id="131074" name="Rectangle 3"/>
          <p:cNvSpPr>
            <a:spLocks noGrp="1" noChangeArrowheads="1"/>
          </p:cNvSpPr>
          <p:nvPr>
            <p:ph type="body" idx="1"/>
          </p:nvPr>
        </p:nvSpPr>
        <p:spPr>
          <a:noFill/>
          <a:ln/>
        </p:spPr>
        <p:txBody>
          <a:bodyPr/>
          <a:lstStyle/>
          <a:p>
            <a:r>
              <a:rPr lang="zh-CN" altLang="en-US" sz="1000" b="1" smtClean="0">
                <a:solidFill>
                  <a:srgbClr val="2D2DB9"/>
                </a:solidFill>
                <a:ea typeface="宋体" charset="-122"/>
              </a:rPr>
              <a:t>基于这样一个设计思想，一种可运营的光以太网的概念应运而生，从根本上改变电信运营商规划、建设、管理思想。</a:t>
            </a:r>
          </a:p>
          <a:p>
            <a:pPr>
              <a:spcBef>
                <a:spcPct val="40000"/>
              </a:spcBef>
            </a:pPr>
            <a:r>
              <a:rPr lang="zh-CN" altLang="en-US" sz="1000" b="1" u="sng" smtClean="0">
                <a:solidFill>
                  <a:srgbClr val="2D2DB9"/>
                </a:solidFill>
                <a:ea typeface="宋体" charset="-122"/>
              </a:rPr>
              <a:t>光以太网的主要特征：</a:t>
            </a:r>
            <a:endParaRPr lang="zh-CN" altLang="en-US" b="1" smtClean="0">
              <a:solidFill>
                <a:srgbClr val="2D2DB9"/>
              </a:solidFill>
              <a:ea typeface="宋体" charset="-122"/>
            </a:endParaRPr>
          </a:p>
          <a:p>
            <a:r>
              <a:rPr lang="en-US" altLang="zh-CN" b="1" smtClean="0">
                <a:solidFill>
                  <a:srgbClr val="2D2DB9"/>
                </a:solidFill>
                <a:ea typeface="宋体" charset="-122"/>
              </a:rPr>
              <a:t>1</a:t>
            </a:r>
            <a:r>
              <a:rPr lang="zh-CN" altLang="en-US" b="1" smtClean="0">
                <a:solidFill>
                  <a:srgbClr val="2D2DB9"/>
                </a:solidFill>
                <a:ea typeface="宋体" charset="-122"/>
              </a:rPr>
              <a:t>、根据终端用户的实际应用需求分配带宽，保证带宽资源充分、合理应用；</a:t>
            </a:r>
          </a:p>
          <a:p>
            <a:r>
              <a:rPr lang="en-US" altLang="zh-CN" b="1" smtClean="0">
                <a:solidFill>
                  <a:srgbClr val="2D2DB9"/>
                </a:solidFill>
                <a:ea typeface="宋体" charset="-122"/>
              </a:rPr>
              <a:t>2</a:t>
            </a:r>
            <a:r>
              <a:rPr lang="zh-CN" altLang="en-US" b="1" smtClean="0">
                <a:solidFill>
                  <a:srgbClr val="2D2DB9"/>
                </a:solidFill>
                <a:ea typeface="宋体" charset="-122"/>
              </a:rPr>
              <a:t>、用户访问网络资源必须经过认证和授权，确保用户对网络资源安全的使用；</a:t>
            </a:r>
          </a:p>
          <a:p>
            <a:r>
              <a:rPr lang="en-US" altLang="zh-CN" b="1" smtClean="0">
                <a:solidFill>
                  <a:srgbClr val="2D2DB9"/>
                </a:solidFill>
                <a:ea typeface="宋体" charset="-122"/>
              </a:rPr>
              <a:t>3</a:t>
            </a:r>
            <a:r>
              <a:rPr lang="zh-CN" altLang="en-US" b="1" smtClean="0">
                <a:solidFill>
                  <a:srgbClr val="2D2DB9"/>
                </a:solidFill>
                <a:ea typeface="宋体" charset="-122"/>
              </a:rPr>
              <a:t>、及时获得用户的上网时间记录和流量记录，实行计费功能；</a:t>
            </a:r>
          </a:p>
          <a:p>
            <a:r>
              <a:rPr lang="en-US" altLang="zh-CN" b="1" smtClean="0">
                <a:solidFill>
                  <a:srgbClr val="2D2DB9"/>
                </a:solidFill>
                <a:ea typeface="宋体" charset="-122"/>
              </a:rPr>
              <a:t>4</a:t>
            </a:r>
            <a:r>
              <a:rPr lang="zh-CN" altLang="en-US" b="1" smtClean="0">
                <a:solidFill>
                  <a:srgbClr val="2D2DB9"/>
                </a:solidFill>
                <a:ea typeface="宋体" charset="-122"/>
              </a:rPr>
              <a:t>、支持</a:t>
            </a:r>
            <a:r>
              <a:rPr lang="en-US" altLang="zh-CN" b="1" smtClean="0">
                <a:solidFill>
                  <a:srgbClr val="2D2DB9"/>
                </a:solidFill>
                <a:ea typeface="宋体" charset="-122"/>
              </a:rPr>
              <a:t>VPN</a:t>
            </a:r>
            <a:r>
              <a:rPr lang="zh-CN" altLang="en-US" b="1" smtClean="0">
                <a:solidFill>
                  <a:srgbClr val="2D2DB9"/>
                </a:solidFill>
                <a:ea typeface="宋体" charset="-122"/>
              </a:rPr>
              <a:t>和防火墙，有效地保证网络安全；</a:t>
            </a:r>
          </a:p>
          <a:p>
            <a:r>
              <a:rPr lang="en-US" altLang="zh-CN" b="1" smtClean="0">
                <a:solidFill>
                  <a:srgbClr val="2D2DB9"/>
                </a:solidFill>
                <a:ea typeface="宋体" charset="-122"/>
              </a:rPr>
              <a:t>5</a:t>
            </a:r>
            <a:r>
              <a:rPr lang="zh-CN" altLang="en-US" b="1" smtClean="0">
                <a:solidFill>
                  <a:srgbClr val="2D2DB9"/>
                </a:solidFill>
                <a:ea typeface="宋体" charset="-122"/>
              </a:rPr>
              <a:t>、提供分级的</a:t>
            </a:r>
            <a:r>
              <a:rPr lang="en-US" altLang="zh-CN" b="1" smtClean="0">
                <a:solidFill>
                  <a:srgbClr val="2D2DB9"/>
                </a:solidFill>
                <a:ea typeface="宋体" charset="-122"/>
                <a:cs typeface="Times New Roman" pitchFamily="18" charset="0"/>
              </a:rPr>
              <a:t>QoS</a:t>
            </a:r>
            <a:r>
              <a:rPr lang="zh-CN" altLang="en-US" b="1" smtClean="0">
                <a:solidFill>
                  <a:srgbClr val="2D2DB9"/>
                </a:solidFill>
                <a:ea typeface="宋体" charset="-122"/>
              </a:rPr>
              <a:t>服务；</a:t>
            </a:r>
          </a:p>
          <a:p>
            <a:r>
              <a:rPr lang="en-US" altLang="zh-CN" b="1" smtClean="0">
                <a:solidFill>
                  <a:srgbClr val="2D2DB9"/>
                </a:solidFill>
                <a:ea typeface="宋体" charset="-122"/>
              </a:rPr>
              <a:t>6</a:t>
            </a:r>
            <a:r>
              <a:rPr lang="zh-CN" altLang="en-US" b="1" smtClean="0">
                <a:solidFill>
                  <a:srgbClr val="2D2DB9"/>
                </a:solidFill>
                <a:ea typeface="宋体" charset="-122"/>
              </a:rPr>
              <a:t>、方便、快速、灵活地适应用户和业务的扩展。</a:t>
            </a:r>
          </a:p>
        </p:txBody>
      </p:sp>
    </p:spTree>
    <p:extLst>
      <p:ext uri="{BB962C8B-B14F-4D97-AF65-F5344CB8AC3E}">
        <p14:creationId xmlns:p14="http://schemas.microsoft.com/office/powerpoint/2010/main" val="41107677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69" name="Rectangle 2"/>
          <p:cNvSpPr>
            <a:spLocks noGrp="1" noRot="1" noChangeAspect="1" noChangeArrowheads="1" noTextEdit="1"/>
          </p:cNvSpPr>
          <p:nvPr>
            <p:ph type="sldImg"/>
          </p:nvPr>
        </p:nvSpPr>
        <p:spPr>
          <a:ln/>
        </p:spPr>
      </p:sp>
      <p:sp>
        <p:nvSpPr>
          <p:cNvPr id="135170" name="Rectangle 3"/>
          <p:cNvSpPr>
            <a:spLocks noGrp="1" noChangeArrowheads="1"/>
          </p:cNvSpPr>
          <p:nvPr>
            <p:ph type="body" idx="1"/>
          </p:nvPr>
        </p:nvSpPr>
        <p:spPr>
          <a:noFill/>
          <a:ln/>
        </p:spPr>
        <p:txBody>
          <a:bodyPr/>
          <a:lstStyle/>
          <a:p>
            <a:r>
              <a:rPr lang="zh-CN" altLang="en-US" b="1" smtClean="0">
                <a:ea typeface="宋体" charset="-122"/>
              </a:rPr>
              <a:t>实际上受到</a:t>
            </a:r>
            <a:r>
              <a:rPr lang="en-US" altLang="zh-CN" b="1" smtClean="0">
                <a:ea typeface="宋体" charset="-122"/>
              </a:rPr>
              <a:t>TCP/IP</a:t>
            </a:r>
            <a:r>
              <a:rPr lang="zh-CN" altLang="en-US" b="1" smtClean="0">
                <a:ea typeface="宋体" charset="-122"/>
              </a:rPr>
              <a:t>协议发展的影响和制约。</a:t>
            </a:r>
          </a:p>
          <a:p>
            <a:r>
              <a:rPr lang="en-US" altLang="zh-CN" smtClean="0">
                <a:ea typeface="宋体" charset="-122"/>
              </a:rPr>
              <a:t>x.25</a:t>
            </a:r>
            <a:r>
              <a:rPr lang="zh-CN" altLang="en-US" smtClean="0">
                <a:ea typeface="宋体" charset="-122"/>
              </a:rPr>
              <a:t>是过渡性技术，</a:t>
            </a:r>
            <a:r>
              <a:rPr lang="en-US" altLang="zh-CN" smtClean="0">
                <a:ea typeface="宋体" charset="-122"/>
              </a:rPr>
              <a:t>RF</a:t>
            </a:r>
            <a:r>
              <a:rPr lang="zh-CN" altLang="en-US" smtClean="0">
                <a:ea typeface="宋体" charset="-122"/>
              </a:rPr>
              <a:t>只涉及数据链路层和物理层，网络层支持</a:t>
            </a:r>
            <a:r>
              <a:rPr lang="en-US" altLang="zh-CN" smtClean="0">
                <a:ea typeface="宋体" charset="-122"/>
              </a:rPr>
              <a:t>IP</a:t>
            </a:r>
            <a:r>
              <a:rPr lang="zh-CN" altLang="en-US" smtClean="0">
                <a:ea typeface="宋体" charset="-122"/>
              </a:rPr>
              <a:t>协议；</a:t>
            </a:r>
          </a:p>
          <a:p>
            <a:r>
              <a:rPr lang="en-US" altLang="zh-CN" smtClean="0">
                <a:ea typeface="宋体" charset="-122"/>
              </a:rPr>
              <a:t>ATM</a:t>
            </a:r>
            <a:r>
              <a:rPr lang="zh-CN" altLang="en-US" smtClean="0">
                <a:ea typeface="宋体" charset="-122"/>
              </a:rPr>
              <a:t>在网络层与</a:t>
            </a:r>
            <a:r>
              <a:rPr lang="en-US" altLang="zh-CN" smtClean="0">
                <a:ea typeface="宋体" charset="-122"/>
              </a:rPr>
              <a:t>IP</a:t>
            </a:r>
            <a:r>
              <a:rPr lang="zh-CN" altLang="en-US" smtClean="0">
                <a:ea typeface="宋体" charset="-122"/>
              </a:rPr>
              <a:t>协议不兼容，导致不能很好应用。</a:t>
            </a:r>
          </a:p>
          <a:p>
            <a:r>
              <a:rPr lang="zh-CN" altLang="en-US" smtClean="0">
                <a:ea typeface="宋体" charset="-122"/>
              </a:rPr>
              <a:t>主流广域网技术研究重点是快速的帧转发。</a:t>
            </a:r>
          </a:p>
        </p:txBody>
      </p:sp>
    </p:spTree>
    <p:extLst>
      <p:ext uri="{BB962C8B-B14F-4D97-AF65-F5344CB8AC3E}">
        <p14:creationId xmlns:p14="http://schemas.microsoft.com/office/powerpoint/2010/main" val="40856497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3" name="Rectangle 2"/>
          <p:cNvSpPr>
            <a:spLocks noGrp="1" noRot="1" noChangeAspect="1" noChangeArrowheads="1" noTextEdit="1"/>
          </p:cNvSpPr>
          <p:nvPr>
            <p:ph type="sldImg"/>
          </p:nvPr>
        </p:nvSpPr>
        <p:spPr>
          <a:ln/>
        </p:spPr>
      </p:sp>
      <p:sp>
        <p:nvSpPr>
          <p:cNvPr id="141314" name="Rectangle 3"/>
          <p:cNvSpPr>
            <a:spLocks noGrp="1" noChangeArrowheads="1"/>
          </p:cNvSpPr>
          <p:nvPr>
            <p:ph type="body" idx="1"/>
          </p:nvPr>
        </p:nvSpPr>
        <p:spPr>
          <a:noFill/>
          <a:ln/>
        </p:spPr>
        <p:txBody>
          <a:bodyPr/>
          <a:lstStyle/>
          <a:p>
            <a:endParaRPr lang="zh-CN" altLang="en-US" smtClean="0">
              <a:ea typeface="宋体" charset="-122"/>
            </a:endParaRPr>
          </a:p>
        </p:txBody>
      </p:sp>
    </p:spTree>
    <p:extLst>
      <p:ext uri="{BB962C8B-B14F-4D97-AF65-F5344CB8AC3E}">
        <p14:creationId xmlns:p14="http://schemas.microsoft.com/office/powerpoint/2010/main" val="28259937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7" name="Rectangle 2"/>
          <p:cNvSpPr>
            <a:spLocks noGrp="1" noRot="1" noChangeAspect="1" noChangeArrowheads="1" noTextEdit="1"/>
          </p:cNvSpPr>
          <p:nvPr>
            <p:ph type="sldImg"/>
          </p:nvPr>
        </p:nvSpPr>
        <p:spPr>
          <a:ln/>
        </p:spPr>
      </p:sp>
      <p:sp>
        <p:nvSpPr>
          <p:cNvPr id="137218" name="Rectangle 3"/>
          <p:cNvSpPr>
            <a:spLocks noGrp="1" noChangeArrowheads="1"/>
          </p:cNvSpPr>
          <p:nvPr>
            <p:ph type="body" idx="1"/>
          </p:nvPr>
        </p:nvSpPr>
        <p:spPr>
          <a:noFill/>
          <a:ln/>
        </p:spPr>
        <p:txBody>
          <a:bodyPr/>
          <a:lstStyle/>
          <a:p>
            <a:r>
              <a:rPr lang="zh-CN" altLang="en-US" smtClean="0">
                <a:ea typeface="宋体" charset="-122"/>
              </a:rPr>
              <a:t>该校位于瓦胡岛上的主校园内的</a:t>
            </a:r>
            <a:r>
              <a:rPr lang="en-US" altLang="zh-CN" smtClean="0">
                <a:ea typeface="宋体" charset="-122"/>
              </a:rPr>
              <a:t>IBM360</a:t>
            </a:r>
            <a:r>
              <a:rPr lang="zh-CN" altLang="en-US" smtClean="0">
                <a:ea typeface="宋体" charset="-122"/>
              </a:rPr>
              <a:t>主机与分布在其它岛上和海洋船舶上的读卡机和计算机终端连接起来而开发的分组交换网。 该系统的初始速度为</a:t>
            </a:r>
            <a:r>
              <a:rPr lang="en-US" altLang="zh-CN" smtClean="0">
                <a:ea typeface="宋体" charset="-122"/>
              </a:rPr>
              <a:t>4800 bps</a:t>
            </a:r>
            <a:r>
              <a:rPr lang="zh-CN" altLang="en-US" smtClean="0">
                <a:ea typeface="宋体" charset="-122"/>
              </a:rPr>
              <a:t>，最后升级到</a:t>
            </a:r>
            <a:r>
              <a:rPr lang="en-US" altLang="zh-CN" smtClean="0">
                <a:ea typeface="宋体" charset="-122"/>
              </a:rPr>
              <a:t>9600 bps</a:t>
            </a:r>
            <a:r>
              <a:rPr lang="zh-CN" altLang="en-US" smtClean="0">
                <a:ea typeface="宋体" charset="-122"/>
              </a:rPr>
              <a:t>。</a:t>
            </a:r>
          </a:p>
          <a:p>
            <a:r>
              <a:rPr lang="zh-CN" altLang="en-US" smtClean="0">
                <a:ea typeface="宋体" charset="-122"/>
              </a:rPr>
              <a:t> 冲突：两个结点在企图同时传输，因而发生了碰撞冲突，使传输数据受破坏（多路数据信号叠加，波形发生变化）一定时限：</a:t>
            </a:r>
            <a:r>
              <a:rPr lang="en-US" altLang="zh-CN" b="1" smtClean="0">
                <a:solidFill>
                  <a:srgbClr val="2D2DB9"/>
                </a:solidFill>
                <a:ea typeface="宋体" charset="-122"/>
              </a:rPr>
              <a:t>(200</a:t>
            </a:r>
            <a:r>
              <a:rPr lang="zh-CN" altLang="en-US" b="1" smtClean="0">
                <a:solidFill>
                  <a:srgbClr val="2D2DB9"/>
                </a:solidFill>
                <a:ea typeface="宋体" charset="-122"/>
              </a:rPr>
              <a:t>到</a:t>
            </a:r>
            <a:r>
              <a:rPr lang="en-US" altLang="zh-CN" b="1" smtClean="0">
                <a:solidFill>
                  <a:srgbClr val="2D2DB9"/>
                </a:solidFill>
                <a:ea typeface="宋体" charset="-122"/>
              </a:rPr>
              <a:t>1500</a:t>
            </a:r>
            <a:r>
              <a:rPr lang="zh-CN" altLang="en-US" b="1" smtClean="0">
                <a:solidFill>
                  <a:srgbClr val="2D2DB9"/>
                </a:solidFill>
                <a:ea typeface="宋体" charset="-122"/>
              </a:rPr>
              <a:t>纳秒</a:t>
            </a:r>
            <a:r>
              <a:rPr lang="en-US" altLang="zh-CN" b="1" smtClean="0">
                <a:solidFill>
                  <a:srgbClr val="2D2DB9"/>
                </a:solidFill>
                <a:ea typeface="宋体" charset="-122"/>
              </a:rPr>
              <a:t>)</a:t>
            </a:r>
            <a:endParaRPr lang="zh-CN" altLang="en-US" smtClean="0">
              <a:ea typeface="宋体" charset="-122"/>
            </a:endParaRPr>
          </a:p>
          <a:p>
            <a:endParaRPr lang="zh-CN" altLang="en-US" smtClean="0">
              <a:ea typeface="宋体" charset="-122"/>
            </a:endParaRPr>
          </a:p>
        </p:txBody>
      </p:sp>
    </p:spTree>
    <p:extLst>
      <p:ext uri="{BB962C8B-B14F-4D97-AF65-F5344CB8AC3E}">
        <p14:creationId xmlns:p14="http://schemas.microsoft.com/office/powerpoint/2010/main" val="38195606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5" name="Rectangle 2"/>
          <p:cNvSpPr>
            <a:spLocks noGrp="1" noRot="1" noChangeAspect="1" noChangeArrowheads="1" noTextEdit="1"/>
          </p:cNvSpPr>
          <p:nvPr>
            <p:ph type="sldImg"/>
          </p:nvPr>
        </p:nvSpPr>
        <p:spPr>
          <a:ln/>
        </p:spPr>
      </p:sp>
      <p:sp>
        <p:nvSpPr>
          <p:cNvPr id="139266" name="Rectangle 3"/>
          <p:cNvSpPr>
            <a:spLocks noGrp="1" noChangeArrowheads="1"/>
          </p:cNvSpPr>
          <p:nvPr>
            <p:ph type="body" idx="1"/>
          </p:nvPr>
        </p:nvSpPr>
        <p:spPr>
          <a:noFill/>
          <a:ln/>
        </p:spPr>
        <p:txBody>
          <a:bodyPr/>
          <a:lstStyle/>
          <a:p>
            <a:r>
              <a:rPr lang="zh-CN" altLang="en-US" sz="1600" b="1" smtClean="0">
                <a:solidFill>
                  <a:schemeClr val="hlink"/>
                </a:solidFill>
                <a:ea typeface="宋体" charset="-122"/>
              </a:rPr>
              <a:t>以太网之父，</a:t>
            </a:r>
            <a:r>
              <a:rPr lang="zh-CN" altLang="en-US" smtClean="0">
                <a:ea typeface="宋体" charset="-122"/>
              </a:rPr>
              <a:t>来自施乐的研究中心</a:t>
            </a:r>
            <a:r>
              <a:rPr lang="en-US" altLang="zh-CN" smtClean="0">
                <a:ea typeface="宋体" charset="-122"/>
              </a:rPr>
              <a:t>,</a:t>
            </a:r>
            <a:r>
              <a:rPr lang="zh-CN" altLang="en-US" smtClean="0">
                <a:ea typeface="宋体" charset="-122"/>
              </a:rPr>
              <a:t>罗伯特</a:t>
            </a:r>
            <a:r>
              <a:rPr lang="en-US" altLang="zh-CN" smtClean="0">
                <a:ea typeface="宋体" charset="-122"/>
              </a:rPr>
              <a:t>·</a:t>
            </a:r>
            <a:r>
              <a:rPr lang="zh-CN" altLang="en-US" smtClean="0">
                <a:ea typeface="宋体" charset="-122"/>
              </a:rPr>
              <a:t>梅特卡夫</a:t>
            </a:r>
            <a:r>
              <a:rPr lang="en-US" altLang="zh-CN" smtClean="0">
                <a:ea typeface="宋体" charset="-122"/>
              </a:rPr>
              <a:t>(Robert Metcalfe) .CSMA</a:t>
            </a:r>
            <a:r>
              <a:rPr lang="zh-CN" altLang="en-US" smtClean="0">
                <a:ea typeface="宋体" charset="-122"/>
              </a:rPr>
              <a:t>／</a:t>
            </a:r>
            <a:r>
              <a:rPr lang="en-US" altLang="zh-CN" smtClean="0">
                <a:ea typeface="宋体" charset="-122"/>
              </a:rPr>
              <a:t>CD(</a:t>
            </a:r>
            <a:r>
              <a:rPr lang="zh-CN" altLang="en-US" smtClean="0">
                <a:ea typeface="宋体" charset="-122"/>
              </a:rPr>
              <a:t>载波监听多路存取和冲突检测</a:t>
            </a:r>
            <a:r>
              <a:rPr lang="en-US" altLang="zh-CN" smtClean="0">
                <a:ea typeface="宋体" charset="-122"/>
              </a:rPr>
              <a:t>)</a:t>
            </a:r>
          </a:p>
          <a:p>
            <a:r>
              <a:rPr lang="zh-CN" altLang="en-US" smtClean="0">
                <a:ea typeface="宋体" charset="-122"/>
              </a:rPr>
              <a:t>试验网</a:t>
            </a:r>
            <a:r>
              <a:rPr lang="en-US" altLang="zh-CN" smtClean="0">
                <a:ea typeface="宋体" charset="-122"/>
              </a:rPr>
              <a:t>1973</a:t>
            </a:r>
            <a:r>
              <a:rPr lang="zh-CN" altLang="en-US" smtClean="0">
                <a:ea typeface="宋体" charset="-122"/>
              </a:rPr>
              <a:t>年</a:t>
            </a:r>
            <a:r>
              <a:rPr lang="en-US" altLang="zh-CN" smtClean="0">
                <a:ea typeface="宋体" charset="-122"/>
              </a:rPr>
              <a:t>5</a:t>
            </a:r>
            <a:r>
              <a:rPr lang="zh-CN" altLang="en-US" smtClean="0">
                <a:ea typeface="宋体" charset="-122"/>
              </a:rPr>
              <a:t>月</a:t>
            </a:r>
            <a:r>
              <a:rPr lang="en-US" altLang="zh-CN" smtClean="0">
                <a:ea typeface="宋体" charset="-122"/>
              </a:rPr>
              <a:t>22</a:t>
            </a:r>
            <a:r>
              <a:rPr lang="zh-CN" altLang="en-US" smtClean="0">
                <a:ea typeface="宋体" charset="-122"/>
              </a:rPr>
              <a:t>日开始运转。这天， </a:t>
            </a:r>
            <a:r>
              <a:rPr lang="en-US" altLang="zh-CN" smtClean="0">
                <a:ea typeface="宋体" charset="-122"/>
              </a:rPr>
              <a:t>Mctcalfe</a:t>
            </a:r>
            <a:r>
              <a:rPr lang="zh-CN" altLang="en-US" smtClean="0">
                <a:ea typeface="宋体" charset="-122"/>
              </a:rPr>
              <a:t>写了一段备忘录，称他已将网络改名为以太网</a:t>
            </a:r>
            <a:r>
              <a:rPr lang="en-US" altLang="zh-CN" smtClean="0">
                <a:ea typeface="宋体" charset="-122"/>
              </a:rPr>
              <a:t>(Ethernet)</a:t>
            </a:r>
            <a:r>
              <a:rPr lang="zh-CN" altLang="en-US" smtClean="0">
                <a:ea typeface="宋体" charset="-122"/>
              </a:rPr>
              <a:t>，其灵感来自于</a:t>
            </a:r>
            <a:r>
              <a:rPr lang="en-US" altLang="zh-CN" smtClean="0">
                <a:ea typeface="宋体" charset="-122"/>
              </a:rPr>
              <a:t>“</a:t>
            </a:r>
            <a:r>
              <a:rPr lang="zh-CN" altLang="en-US" smtClean="0">
                <a:ea typeface="宋体" charset="-122"/>
              </a:rPr>
              <a:t>电磁辐射是可以通过发光的以太（假想介质）来传播的这一想法</a:t>
            </a:r>
            <a:r>
              <a:rPr lang="en-US" altLang="zh-CN" smtClean="0">
                <a:ea typeface="宋体" charset="-122"/>
              </a:rPr>
              <a:t>"</a:t>
            </a:r>
            <a:r>
              <a:rPr lang="zh-CN" altLang="en-US" smtClean="0">
                <a:ea typeface="宋体" charset="-122"/>
              </a:rPr>
              <a:t>。 </a:t>
            </a:r>
            <a:r>
              <a:rPr lang="en-US" altLang="zh-CN" smtClean="0">
                <a:ea typeface="宋体" charset="-122"/>
              </a:rPr>
              <a:t>《</a:t>
            </a:r>
            <a:r>
              <a:rPr lang="zh-CN" altLang="en-US" smtClean="0">
                <a:ea typeface="宋体" charset="-122"/>
              </a:rPr>
              <a:t>以太网：局域网的分布型信息包交换</a:t>
            </a:r>
            <a:r>
              <a:rPr lang="en-US" altLang="zh-CN" smtClean="0">
                <a:ea typeface="宋体" charset="-122"/>
              </a:rPr>
              <a:t>》 </a:t>
            </a:r>
            <a:endParaRPr lang="zh-CN" altLang="en-US" smtClean="0">
              <a:ea typeface="宋体" charset="-122"/>
            </a:endParaRPr>
          </a:p>
        </p:txBody>
      </p:sp>
    </p:spTree>
    <p:extLst>
      <p:ext uri="{BB962C8B-B14F-4D97-AF65-F5344CB8AC3E}">
        <p14:creationId xmlns:p14="http://schemas.microsoft.com/office/powerpoint/2010/main" val="8692724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2"/>
          <p:cNvSpPr>
            <a:spLocks noGrp="1" noRot="1" noChangeAspect="1" noChangeArrowheads="1" noTextEdit="1"/>
          </p:cNvSpPr>
          <p:nvPr>
            <p:ph type="sldImg"/>
          </p:nvPr>
        </p:nvSpPr>
        <p:spPr>
          <a:ln/>
        </p:spPr>
      </p:sp>
      <p:sp>
        <p:nvSpPr>
          <p:cNvPr id="160771" name="Rectangle 3"/>
          <p:cNvSpPr>
            <a:spLocks noGrp="1" noChangeArrowheads="1"/>
          </p:cNvSpPr>
          <p:nvPr>
            <p:ph type="body" idx="1"/>
          </p:nvPr>
        </p:nvSpPr>
        <p:spPr>
          <a:noFill/>
          <a:ln/>
        </p:spPr>
        <p:txBody>
          <a:bodyPr/>
          <a:lstStyle/>
          <a:p>
            <a:r>
              <a:rPr lang="en-US" altLang="zh-CN" smtClean="0">
                <a:ea typeface="宋体" charset="-122"/>
              </a:rPr>
              <a:t>Fast Ethernet </a:t>
            </a:r>
            <a:r>
              <a:rPr lang="zh-CN" altLang="en-US" smtClean="0">
                <a:ea typeface="宋体" charset="-122"/>
              </a:rPr>
              <a:t>快速以太网，也称百兆以太网</a:t>
            </a:r>
          </a:p>
        </p:txBody>
      </p:sp>
    </p:spTree>
    <p:extLst>
      <p:ext uri="{BB962C8B-B14F-4D97-AF65-F5344CB8AC3E}">
        <p14:creationId xmlns:p14="http://schemas.microsoft.com/office/powerpoint/2010/main" val="6103430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1" name="Rectangle 2"/>
          <p:cNvSpPr>
            <a:spLocks noGrp="1" noRot="1" noChangeAspect="1" noChangeArrowheads="1" noTextEdit="1"/>
          </p:cNvSpPr>
          <p:nvPr>
            <p:ph type="sldImg"/>
          </p:nvPr>
        </p:nvSpPr>
        <p:spPr>
          <a:ln/>
        </p:spPr>
      </p:sp>
      <p:sp>
        <p:nvSpPr>
          <p:cNvPr id="143362" name="Rectangle 3"/>
          <p:cNvSpPr>
            <a:spLocks noGrp="1" noChangeArrowheads="1"/>
          </p:cNvSpPr>
          <p:nvPr>
            <p:ph type="body" idx="1"/>
          </p:nvPr>
        </p:nvSpPr>
        <p:spPr>
          <a:xfrm>
            <a:off x="990600" y="4267200"/>
            <a:ext cx="4648200" cy="4191000"/>
          </a:xfrm>
          <a:noFill/>
          <a:ln/>
        </p:spPr>
        <p:txBody>
          <a:bodyPr/>
          <a:lstStyle/>
          <a:p>
            <a:r>
              <a:rPr lang="en-US" altLang="zh-CN" smtClean="0">
                <a:ea typeface="宋体" charset="-122"/>
              </a:rPr>
              <a:t>40Gbps</a:t>
            </a:r>
            <a:r>
              <a:rPr lang="zh-CN" altLang="en-US" smtClean="0">
                <a:ea typeface="宋体" charset="-122"/>
              </a:rPr>
              <a:t>主要面向服务器，而</a:t>
            </a:r>
            <a:r>
              <a:rPr lang="en-US" altLang="zh-CN" smtClean="0">
                <a:ea typeface="宋体" charset="-122"/>
              </a:rPr>
              <a:t>100Gbps</a:t>
            </a:r>
            <a:r>
              <a:rPr lang="zh-CN" altLang="en-US" smtClean="0">
                <a:ea typeface="宋体" charset="-122"/>
              </a:rPr>
              <a:t>则面向网络汇聚和骨干。</a:t>
            </a:r>
          </a:p>
        </p:txBody>
      </p:sp>
    </p:spTree>
    <p:extLst>
      <p:ext uri="{BB962C8B-B14F-4D97-AF65-F5344CB8AC3E}">
        <p14:creationId xmlns:p14="http://schemas.microsoft.com/office/powerpoint/2010/main" val="21500142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29" name="Rectangle 2"/>
          <p:cNvSpPr>
            <a:spLocks noGrp="1" noRot="1" noChangeAspect="1" noChangeArrowheads="1" noTextEdit="1"/>
          </p:cNvSpPr>
          <p:nvPr>
            <p:ph type="sldImg"/>
          </p:nvPr>
        </p:nvSpPr>
        <p:spPr>
          <a:ln/>
        </p:spPr>
      </p:sp>
      <p:sp>
        <p:nvSpPr>
          <p:cNvPr id="150530" name="Rectangle 3"/>
          <p:cNvSpPr>
            <a:spLocks noGrp="1" noChangeArrowheads="1"/>
          </p:cNvSpPr>
          <p:nvPr>
            <p:ph type="body" idx="1"/>
          </p:nvPr>
        </p:nvSpPr>
        <p:spPr>
          <a:noFill/>
          <a:ln/>
        </p:spPr>
        <p:txBody>
          <a:bodyPr/>
          <a:lstStyle/>
          <a:p>
            <a:r>
              <a:rPr lang="en-US" altLang="zh-CN" smtClean="0">
                <a:ea typeface="宋体" charset="-122"/>
              </a:rPr>
              <a:t>10Mbps</a:t>
            </a:r>
            <a:r>
              <a:rPr lang="zh-CN" altLang="en-US" smtClean="0">
                <a:ea typeface="宋体" charset="-122"/>
              </a:rPr>
              <a:t>数据传输速率以上。</a:t>
            </a:r>
          </a:p>
          <a:p>
            <a:pPr eaLnBrk="1" hangingPunct="1">
              <a:spcAft>
                <a:spcPct val="20000"/>
              </a:spcAft>
            </a:pPr>
            <a:r>
              <a:rPr lang="zh-CN" altLang="en-US" b="1" smtClean="0">
                <a:latin typeface="微软雅黑" pitchFamily="34" charset="-122"/>
                <a:ea typeface="宋体" charset="-122"/>
              </a:rPr>
              <a:t>原则：在保持与传统以太网协议兼容的前提下，提高局域网传输速率与性能，扩大覆盖范围。</a:t>
            </a:r>
          </a:p>
          <a:p>
            <a:pPr eaLnBrk="1" hangingPunct="1">
              <a:spcAft>
                <a:spcPct val="20000"/>
              </a:spcAft>
            </a:pPr>
            <a:endParaRPr lang="zh-CN" altLang="en-US" b="1" smtClean="0">
              <a:latin typeface="微软雅黑" pitchFamily="34" charset="-122"/>
              <a:ea typeface="宋体" charset="-122"/>
            </a:endParaRPr>
          </a:p>
          <a:p>
            <a:endParaRPr lang="zh-CN" altLang="en-US" smtClean="0">
              <a:ea typeface="宋体" charset="-122"/>
            </a:endParaRPr>
          </a:p>
        </p:txBody>
      </p:sp>
    </p:spTree>
    <p:extLst>
      <p:ext uri="{BB962C8B-B14F-4D97-AF65-F5344CB8AC3E}">
        <p14:creationId xmlns:p14="http://schemas.microsoft.com/office/powerpoint/2010/main" val="200669762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1" name="幻灯片图像占位符 1"/>
          <p:cNvSpPr>
            <a:spLocks noGrp="1" noRot="1" noChangeAspect="1"/>
          </p:cNvSpPr>
          <p:nvPr>
            <p:ph type="sldImg"/>
          </p:nvPr>
        </p:nvSpPr>
        <p:spPr>
          <a:ln/>
        </p:spPr>
      </p:sp>
      <p:sp>
        <p:nvSpPr>
          <p:cNvPr id="153602" name="备注占位符 2"/>
          <p:cNvSpPr>
            <a:spLocks noGrp="1"/>
          </p:cNvSpPr>
          <p:nvPr>
            <p:ph type="body" idx="1"/>
          </p:nvPr>
        </p:nvSpPr>
        <p:spPr>
          <a:noFill/>
          <a:ln/>
        </p:spPr>
        <p:txBody>
          <a:bodyPr/>
          <a:lstStyle/>
          <a:p>
            <a:r>
              <a:rPr lang="zh-CN" altLang="en-US" smtClean="0">
                <a:ea typeface="宋体" charset="-122"/>
              </a:rPr>
              <a:t>红外波长</a:t>
            </a:r>
            <a:r>
              <a:rPr lang="en-US" altLang="zh-CN" smtClean="0">
                <a:ea typeface="宋体" charset="-122"/>
              </a:rPr>
              <a:t>850~950nm</a:t>
            </a:r>
            <a:r>
              <a:rPr lang="zh-CN" altLang="en-US" smtClean="0">
                <a:ea typeface="宋体" charset="-122"/>
              </a:rPr>
              <a:t>，数据传输速率</a:t>
            </a:r>
            <a:r>
              <a:rPr lang="en-US" altLang="zh-CN" smtClean="0">
                <a:ea typeface="宋体" charset="-122"/>
              </a:rPr>
              <a:t>1Mbps</a:t>
            </a:r>
            <a:r>
              <a:rPr lang="zh-CN" altLang="en-US" smtClean="0">
                <a:ea typeface="宋体" charset="-122"/>
              </a:rPr>
              <a:t>和</a:t>
            </a:r>
            <a:r>
              <a:rPr lang="en-US" altLang="zh-CN" smtClean="0">
                <a:ea typeface="宋体" charset="-122"/>
              </a:rPr>
              <a:t>2Mbps.</a:t>
            </a:r>
          </a:p>
          <a:p>
            <a:r>
              <a:rPr lang="zh-CN" altLang="en-US" smtClean="0">
                <a:ea typeface="宋体" charset="-122"/>
              </a:rPr>
              <a:t>扩频，使用免于申请的微波</a:t>
            </a:r>
            <a:r>
              <a:rPr lang="en-US" altLang="zh-CN" smtClean="0">
                <a:ea typeface="宋体" charset="-122"/>
              </a:rPr>
              <a:t>2.4G</a:t>
            </a:r>
            <a:r>
              <a:rPr lang="zh-CN" altLang="en-US" smtClean="0">
                <a:ea typeface="宋体" charset="-122"/>
              </a:rPr>
              <a:t>波段，数据传输速率</a:t>
            </a:r>
            <a:r>
              <a:rPr lang="en-US" altLang="zh-CN" smtClean="0">
                <a:ea typeface="宋体" charset="-122"/>
              </a:rPr>
              <a:t>1Mbps</a:t>
            </a:r>
            <a:r>
              <a:rPr lang="zh-CN" altLang="en-US" smtClean="0">
                <a:ea typeface="宋体" charset="-122"/>
              </a:rPr>
              <a:t>和</a:t>
            </a:r>
            <a:r>
              <a:rPr lang="en-US" altLang="zh-CN" smtClean="0">
                <a:ea typeface="宋体" charset="-122"/>
              </a:rPr>
              <a:t>2Mbps.</a:t>
            </a:r>
            <a:endParaRPr lang="zh-CN" altLang="en-US" smtClean="0">
              <a:ea typeface="宋体" charset="-122"/>
            </a:endParaRPr>
          </a:p>
        </p:txBody>
      </p:sp>
      <p:sp>
        <p:nvSpPr>
          <p:cNvPr id="4" name="灯片编号占位符 3"/>
          <p:cNvSpPr>
            <a:spLocks noGrp="1"/>
          </p:cNvSpPr>
          <p:nvPr>
            <p:ph type="sldNum" sz="quarter" idx="5"/>
          </p:nvPr>
        </p:nvSpPr>
        <p:spPr/>
        <p:txBody>
          <a:bodyPr/>
          <a:lstStyle/>
          <a:p>
            <a:pPr>
              <a:defRPr/>
            </a:pPr>
            <a:fld id="{3BA4BDA0-5634-464B-8EC8-1D9BFEBAEED4}" type="slidenum">
              <a:rPr lang="en-US" altLang="zh-CN" smtClean="0"/>
              <a:pPr>
                <a:defRPr/>
              </a:pPr>
              <a:t>32</a:t>
            </a:fld>
            <a:endParaRPr lang="en-US" altLang="zh-CN"/>
          </a:p>
        </p:txBody>
      </p:sp>
    </p:spTree>
    <p:extLst>
      <p:ext uri="{BB962C8B-B14F-4D97-AF65-F5344CB8AC3E}">
        <p14:creationId xmlns:p14="http://schemas.microsoft.com/office/powerpoint/2010/main" val="18967921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3" name="Rectangle 2"/>
          <p:cNvSpPr>
            <a:spLocks noGrp="1" noRot="1" noChangeAspect="1" noChangeArrowheads="1" noTextEdit="1"/>
          </p:cNvSpPr>
          <p:nvPr>
            <p:ph type="sldImg"/>
          </p:nvPr>
        </p:nvSpPr>
        <p:spPr>
          <a:ln/>
        </p:spPr>
      </p:sp>
      <p:sp>
        <p:nvSpPr>
          <p:cNvPr id="110594" name="Rectangle 3"/>
          <p:cNvSpPr>
            <a:spLocks noGrp="1" noChangeArrowheads="1"/>
          </p:cNvSpPr>
          <p:nvPr>
            <p:ph type="body" idx="1"/>
          </p:nvPr>
        </p:nvSpPr>
        <p:spPr>
          <a:noFill/>
          <a:ln/>
        </p:spPr>
        <p:txBody>
          <a:bodyPr/>
          <a:lstStyle/>
          <a:p>
            <a:r>
              <a:rPr lang="zh-CN" altLang="en-US" b="1" smtClean="0">
                <a:solidFill>
                  <a:srgbClr val="2D2DB9"/>
                </a:solidFill>
                <a:ea typeface="宋体" charset="-122"/>
              </a:rPr>
              <a:t>广域网作为</a:t>
            </a:r>
            <a:r>
              <a:rPr lang="zh-CN" altLang="en-US" b="1" smtClean="0">
                <a:solidFill>
                  <a:srgbClr val="FF0000"/>
                </a:solidFill>
                <a:ea typeface="宋体" charset="-122"/>
              </a:rPr>
              <a:t>宽带核心交换平台</a:t>
            </a:r>
            <a:r>
              <a:rPr lang="zh-CN" altLang="en-US" b="1" smtClean="0">
                <a:solidFill>
                  <a:srgbClr val="2D2DB9"/>
                </a:solidFill>
                <a:ea typeface="宋体" charset="-122"/>
              </a:rPr>
              <a:t>的组成单元，研究重点转变为“如何提供能够保证服务质量的宽带核心交换业务”</a:t>
            </a:r>
          </a:p>
          <a:p>
            <a:endParaRPr lang="zh-CN" altLang="en-US" smtClean="0">
              <a:ea typeface="宋体" charset="-122"/>
            </a:endParaRPr>
          </a:p>
        </p:txBody>
      </p:sp>
    </p:spTree>
    <p:extLst>
      <p:ext uri="{BB962C8B-B14F-4D97-AF65-F5344CB8AC3E}">
        <p14:creationId xmlns:p14="http://schemas.microsoft.com/office/powerpoint/2010/main" val="35015572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u="none" dirty="0" smtClean="0"/>
              <a:t>802.11</a:t>
            </a:r>
            <a:r>
              <a:rPr lang="zh-CN" altLang="en-US" sz="1200" u="none" dirty="0" smtClean="0"/>
              <a:t>项目组只管制定。到底是不是由</a:t>
            </a:r>
            <a:r>
              <a:rPr lang="en-US" altLang="zh-CN" sz="1200" u="none" dirty="0" smtClean="0"/>
              <a:t>Wi-Fi Alliance</a:t>
            </a:r>
            <a:r>
              <a:rPr lang="zh-CN" altLang="en-US" sz="1200" u="none" dirty="0" smtClean="0"/>
              <a:t>说了算。</a:t>
            </a:r>
          </a:p>
          <a:p>
            <a:endParaRPr lang="zh-CN" altLang="en-US" dirty="0"/>
          </a:p>
        </p:txBody>
      </p:sp>
      <p:sp>
        <p:nvSpPr>
          <p:cNvPr id="4" name="灯片编号占位符 3"/>
          <p:cNvSpPr>
            <a:spLocks noGrp="1"/>
          </p:cNvSpPr>
          <p:nvPr>
            <p:ph type="sldNum" sz="quarter" idx="10"/>
          </p:nvPr>
        </p:nvSpPr>
        <p:spPr/>
        <p:txBody>
          <a:bodyPr/>
          <a:lstStyle/>
          <a:p>
            <a:pPr>
              <a:defRPr/>
            </a:pPr>
            <a:fld id="{3C78DA88-2868-4CCD-9E49-03425E15C53C}" type="slidenum">
              <a:rPr lang="en-US" altLang="zh-CN" smtClean="0"/>
              <a:pPr>
                <a:defRPr/>
              </a:pPr>
              <a:t>33</a:t>
            </a:fld>
            <a:endParaRPr lang="en-US" altLang="zh-CN"/>
          </a:p>
        </p:txBody>
      </p:sp>
    </p:spTree>
    <p:extLst>
      <p:ext uri="{BB962C8B-B14F-4D97-AF65-F5344CB8AC3E}">
        <p14:creationId xmlns:p14="http://schemas.microsoft.com/office/powerpoint/2010/main" val="38575537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u="none" dirty="0" smtClean="0"/>
              <a:t>802.11</a:t>
            </a:r>
            <a:r>
              <a:rPr lang="zh-CN" altLang="en-US" sz="1200" u="none" dirty="0" smtClean="0"/>
              <a:t>项目组只管制定。到底是不是由</a:t>
            </a:r>
            <a:r>
              <a:rPr lang="en-US" altLang="zh-CN" sz="1200" u="none" dirty="0" smtClean="0"/>
              <a:t>Wi-Fi Alliance</a:t>
            </a:r>
            <a:r>
              <a:rPr lang="zh-CN" altLang="en-US" sz="1200" u="none" dirty="0" smtClean="0"/>
              <a:t>说了算。</a:t>
            </a:r>
          </a:p>
          <a:p>
            <a:endParaRPr lang="zh-CN" altLang="en-US" dirty="0"/>
          </a:p>
        </p:txBody>
      </p:sp>
      <p:sp>
        <p:nvSpPr>
          <p:cNvPr id="4" name="灯片编号占位符 3"/>
          <p:cNvSpPr>
            <a:spLocks noGrp="1"/>
          </p:cNvSpPr>
          <p:nvPr>
            <p:ph type="sldNum" sz="quarter" idx="10"/>
          </p:nvPr>
        </p:nvSpPr>
        <p:spPr/>
        <p:txBody>
          <a:bodyPr/>
          <a:lstStyle/>
          <a:p>
            <a:pPr>
              <a:defRPr/>
            </a:pPr>
            <a:fld id="{3C78DA88-2868-4CCD-9E49-03425E15C53C}" type="slidenum">
              <a:rPr lang="en-US" altLang="zh-CN" smtClean="0"/>
              <a:pPr>
                <a:defRPr/>
              </a:pPr>
              <a:t>34</a:t>
            </a:fld>
            <a:endParaRPr lang="en-US" altLang="zh-CN"/>
          </a:p>
        </p:txBody>
      </p:sp>
    </p:spTree>
    <p:extLst>
      <p:ext uri="{BB962C8B-B14F-4D97-AF65-F5344CB8AC3E}">
        <p14:creationId xmlns:p14="http://schemas.microsoft.com/office/powerpoint/2010/main" val="17149979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49" name="幻灯片图像占位符 1"/>
          <p:cNvSpPr>
            <a:spLocks noGrp="1" noRot="1" noChangeAspect="1"/>
          </p:cNvSpPr>
          <p:nvPr>
            <p:ph type="sldImg"/>
          </p:nvPr>
        </p:nvSpPr>
        <p:spPr>
          <a:ln/>
        </p:spPr>
      </p:sp>
      <p:sp>
        <p:nvSpPr>
          <p:cNvPr id="155650" name="备注占位符 2"/>
          <p:cNvSpPr>
            <a:spLocks noGrp="1"/>
          </p:cNvSpPr>
          <p:nvPr>
            <p:ph type="body" idx="1"/>
          </p:nvPr>
        </p:nvSpPr>
        <p:spPr>
          <a:noFill/>
          <a:ln/>
        </p:spPr>
        <p:txBody>
          <a:bodyPr/>
          <a:lstStyle/>
          <a:p>
            <a:r>
              <a:rPr lang="zh-CN" altLang="en-US" smtClean="0">
                <a:ea typeface="宋体" charset="-122"/>
              </a:rPr>
              <a:t>随着手机、笔记本电脑、</a:t>
            </a:r>
            <a:r>
              <a:rPr lang="en-US" altLang="zh-CN" smtClean="0">
                <a:ea typeface="宋体" charset="-122"/>
              </a:rPr>
              <a:t>PDA</a:t>
            </a:r>
            <a:r>
              <a:rPr lang="zh-CN" altLang="en-US" smtClean="0">
                <a:ea typeface="宋体" charset="-122"/>
              </a:rPr>
              <a:t>等移动办公设备的普及，提出几米范围内的个人操作空间设备联网的需求。</a:t>
            </a:r>
            <a:endParaRPr lang="en-US" altLang="zh-CN" smtClean="0">
              <a:ea typeface="宋体" charset="-122"/>
            </a:endParaRPr>
          </a:p>
          <a:p>
            <a:pPr marL="0" lvl="1"/>
            <a:r>
              <a:rPr lang="en-US" altLang="zh-CN" b="1" smtClean="0">
                <a:solidFill>
                  <a:srgbClr val="2D2DB9"/>
                </a:solidFill>
                <a:ea typeface="宋体" charset="-122"/>
                <a:cs typeface="Times New Roman" pitchFamily="18" charset="0"/>
              </a:rPr>
              <a:t>IEEE802.15 </a:t>
            </a:r>
            <a:r>
              <a:rPr lang="zh-CN" altLang="en-US" b="1" smtClean="0">
                <a:solidFill>
                  <a:srgbClr val="2D2DB9"/>
                </a:solidFill>
                <a:ea typeface="宋体" charset="-122"/>
                <a:cs typeface="Times New Roman" pitchFamily="18" charset="0"/>
              </a:rPr>
              <a:t>工作组致力于完成个人区域网的标准化工作；</a:t>
            </a:r>
            <a:endParaRPr lang="en-US" altLang="zh-CN" b="1" smtClean="0">
              <a:solidFill>
                <a:srgbClr val="2D2DB9"/>
              </a:solidFill>
              <a:ea typeface="宋体" charset="-122"/>
              <a:cs typeface="Times New Roman" pitchFamily="18" charset="0"/>
            </a:endParaRPr>
          </a:p>
          <a:p>
            <a:pPr marL="0" lvl="1"/>
            <a:r>
              <a:rPr lang="en-US" altLang="zh-CN" b="1" smtClean="0">
                <a:solidFill>
                  <a:srgbClr val="2D2DB9"/>
                </a:solidFill>
                <a:ea typeface="宋体" charset="-122"/>
                <a:cs typeface="Times New Roman" pitchFamily="18" charset="0"/>
              </a:rPr>
              <a:t>802.15.3 </a:t>
            </a:r>
            <a:r>
              <a:rPr lang="zh-CN" altLang="en-US" b="1" smtClean="0">
                <a:solidFill>
                  <a:srgbClr val="2D2DB9"/>
                </a:solidFill>
                <a:ea typeface="宋体" charset="-122"/>
                <a:cs typeface="Times New Roman" pitchFamily="18" charset="0"/>
              </a:rPr>
              <a:t>解决</a:t>
            </a:r>
            <a:r>
              <a:rPr lang="en-US" altLang="zh-CN" b="1" smtClean="0">
                <a:solidFill>
                  <a:srgbClr val="2D2DB9"/>
                </a:solidFill>
                <a:ea typeface="宋体" charset="-122"/>
                <a:cs typeface="Times New Roman" pitchFamily="18" charset="0"/>
              </a:rPr>
              <a:t>WPAN</a:t>
            </a:r>
            <a:r>
              <a:rPr lang="zh-CN" altLang="en-US" b="1" smtClean="0">
                <a:solidFill>
                  <a:srgbClr val="2D2DB9"/>
                </a:solidFill>
                <a:ea typeface="宋体" charset="-122"/>
                <a:cs typeface="Times New Roman" pitchFamily="18" charset="0"/>
              </a:rPr>
              <a:t>在多媒体应用方面的高速率和服务质量问题；</a:t>
            </a:r>
            <a:endParaRPr lang="en-US" altLang="zh-CN" b="1" smtClean="0">
              <a:solidFill>
                <a:srgbClr val="2D2DB9"/>
              </a:solidFill>
              <a:ea typeface="宋体" charset="-122"/>
              <a:cs typeface="Times New Roman" pitchFamily="18" charset="0"/>
            </a:endParaRPr>
          </a:p>
          <a:p>
            <a:pPr marL="0" lvl="1"/>
            <a:r>
              <a:rPr lang="en-US" altLang="zh-CN" b="1" smtClean="0">
                <a:solidFill>
                  <a:srgbClr val="2D2DB9"/>
                </a:solidFill>
                <a:ea typeface="宋体" charset="-122"/>
                <a:cs typeface="Times New Roman" pitchFamily="18" charset="0"/>
              </a:rPr>
              <a:t>802.15.1 </a:t>
            </a:r>
            <a:r>
              <a:rPr lang="zh-CN" altLang="en-US" b="1" smtClean="0">
                <a:solidFill>
                  <a:srgbClr val="2D2DB9"/>
                </a:solidFill>
                <a:ea typeface="宋体" charset="-122"/>
                <a:cs typeface="Times New Roman" pitchFamily="18" charset="0"/>
              </a:rPr>
              <a:t>是基于蓝牙规范的通信标准；</a:t>
            </a:r>
            <a:endParaRPr lang="zh-CN" altLang="en-US" smtClean="0">
              <a:ea typeface="宋体" charset="-122"/>
            </a:endParaRPr>
          </a:p>
        </p:txBody>
      </p:sp>
      <p:sp>
        <p:nvSpPr>
          <p:cNvPr id="4" name="灯片编号占位符 3"/>
          <p:cNvSpPr>
            <a:spLocks noGrp="1"/>
          </p:cNvSpPr>
          <p:nvPr>
            <p:ph type="sldNum" sz="quarter" idx="5"/>
          </p:nvPr>
        </p:nvSpPr>
        <p:spPr/>
        <p:txBody>
          <a:bodyPr/>
          <a:lstStyle/>
          <a:p>
            <a:pPr>
              <a:defRPr/>
            </a:pPr>
            <a:fld id="{5F662708-572B-4505-962F-257793BE7011}" type="slidenum">
              <a:rPr lang="en-US" altLang="zh-CN" smtClean="0"/>
              <a:pPr>
                <a:defRPr/>
              </a:pPr>
              <a:t>35</a:t>
            </a:fld>
            <a:endParaRPr lang="en-US" altLang="zh-CN"/>
          </a:p>
        </p:txBody>
      </p:sp>
    </p:spTree>
    <p:extLst>
      <p:ext uri="{BB962C8B-B14F-4D97-AF65-F5344CB8AC3E}">
        <p14:creationId xmlns:p14="http://schemas.microsoft.com/office/powerpoint/2010/main" val="367773846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7" name="幻灯片图像占位符 1"/>
          <p:cNvSpPr>
            <a:spLocks noGrp="1" noRot="1" noChangeAspect="1"/>
          </p:cNvSpPr>
          <p:nvPr>
            <p:ph type="sldImg"/>
          </p:nvPr>
        </p:nvSpPr>
        <p:spPr>
          <a:ln/>
        </p:spPr>
      </p:sp>
      <p:sp>
        <p:nvSpPr>
          <p:cNvPr id="157698" name="备注占位符 2"/>
          <p:cNvSpPr>
            <a:spLocks noGrp="1"/>
          </p:cNvSpPr>
          <p:nvPr>
            <p:ph type="body" idx="1"/>
          </p:nvPr>
        </p:nvSpPr>
        <p:spPr>
          <a:noFill/>
          <a:ln/>
        </p:spPr>
        <p:txBody>
          <a:bodyPr/>
          <a:lstStyle/>
          <a:p>
            <a:r>
              <a:rPr lang="zh-CN" altLang="en-US" dirty="0" smtClean="0">
                <a:ea typeface="宋体" charset="-122"/>
              </a:rPr>
              <a:t>蓝牙名称来自于第十世纪的一位丹麦国王哈拉尔蓝牙王 </a:t>
            </a:r>
            <a:r>
              <a:rPr lang="en-US" altLang="zh-CN" dirty="0" err="1" smtClean="0">
                <a:ea typeface="宋体" charset="-122"/>
              </a:rPr>
              <a:t>Harald</a:t>
            </a:r>
            <a:r>
              <a:rPr lang="en-US" altLang="zh-CN" dirty="0" smtClean="0">
                <a:ea typeface="宋体" charset="-122"/>
              </a:rPr>
              <a:t> </a:t>
            </a:r>
            <a:r>
              <a:rPr lang="en-US" altLang="zh-CN" dirty="0" err="1" smtClean="0">
                <a:ea typeface="宋体" charset="-122"/>
              </a:rPr>
              <a:t>Blatand</a:t>
            </a:r>
            <a:r>
              <a:rPr lang="zh-CN" altLang="en-US" dirty="0" smtClean="0">
                <a:ea typeface="宋体" charset="-122"/>
              </a:rPr>
              <a:t>在英文里的意思可以被解释为 </a:t>
            </a:r>
            <a:r>
              <a:rPr lang="en-US" altLang="zh-CN" dirty="0" smtClean="0">
                <a:ea typeface="宋体" charset="-122"/>
              </a:rPr>
              <a:t>Bluetooth( </a:t>
            </a:r>
            <a:r>
              <a:rPr lang="zh-CN" altLang="en-US" dirty="0" smtClean="0">
                <a:ea typeface="宋体" charset="-122"/>
              </a:rPr>
              <a:t>蓝牙 </a:t>
            </a:r>
            <a:r>
              <a:rPr lang="en-US" altLang="zh-CN" dirty="0" smtClean="0">
                <a:ea typeface="宋体" charset="-122"/>
              </a:rPr>
              <a:t>)</a:t>
            </a:r>
            <a:r>
              <a:rPr lang="zh-CN" altLang="en-US" dirty="0" smtClean="0">
                <a:ea typeface="宋体" charset="-122"/>
              </a:rPr>
              <a:t>因为国王喜欢吃蓝莓，牙龈每天都是蓝色的所以叫蓝牙。在行业协会筹备阶段，需要一个极具有表现力的名字来命名这项高新技术。</a:t>
            </a:r>
            <a:endParaRPr lang="en-US" altLang="zh-CN" dirty="0" smtClean="0">
              <a:ea typeface="宋体" charset="-122"/>
            </a:endParaRPr>
          </a:p>
          <a:p>
            <a:r>
              <a:rPr lang="en-US" altLang="zh-CN" b="1" dirty="0" smtClean="0">
                <a:solidFill>
                  <a:srgbClr val="2D2DB9"/>
                </a:solidFill>
                <a:ea typeface="宋体" charset="-122"/>
                <a:cs typeface="Times New Roman" pitchFamily="18" charset="0"/>
              </a:rPr>
              <a:t>Ericsson, Intel, IBM, Nokia, Toshiba</a:t>
            </a:r>
            <a:r>
              <a:rPr lang="zh-CN" altLang="en-US" b="1" dirty="0" smtClean="0">
                <a:solidFill>
                  <a:srgbClr val="2D2DB9"/>
                </a:solidFill>
                <a:ea typeface="宋体" charset="-122"/>
                <a:cs typeface="Times New Roman" pitchFamily="18" charset="0"/>
              </a:rPr>
              <a:t>等公司发起。</a:t>
            </a:r>
            <a:r>
              <a:rPr lang="zh-CN" altLang="en-US" dirty="0" smtClean="0">
                <a:ea typeface="宋体" charset="-122"/>
              </a:rPr>
              <a:t>工作在全球通用的</a:t>
            </a:r>
            <a:r>
              <a:rPr lang="en-US" altLang="zh-CN" dirty="0" smtClean="0">
                <a:ea typeface="宋体" charset="-122"/>
              </a:rPr>
              <a:t>2.4GHz ISM</a:t>
            </a:r>
            <a:r>
              <a:rPr lang="zh-CN" altLang="en-US" dirty="0" smtClean="0">
                <a:ea typeface="宋体" charset="-122"/>
              </a:rPr>
              <a:t>（即工业、科学、医学）频段。</a:t>
            </a:r>
            <a:r>
              <a:rPr lang="zh-CN" altLang="en-US" b="1" dirty="0" smtClean="0">
                <a:solidFill>
                  <a:srgbClr val="2D2DB9"/>
                </a:solidFill>
                <a:ea typeface="宋体" charset="-122"/>
                <a:cs typeface="Times New Roman" pitchFamily="18" charset="0"/>
              </a:rPr>
              <a:t>除了详细规定通信信道与通信过程，还规定</a:t>
            </a:r>
            <a:r>
              <a:rPr lang="en-US" altLang="zh-CN" b="1" dirty="0" smtClean="0">
                <a:solidFill>
                  <a:srgbClr val="2D2DB9"/>
                </a:solidFill>
                <a:ea typeface="宋体" charset="-122"/>
                <a:cs typeface="Times New Roman" pitchFamily="18" charset="0"/>
              </a:rPr>
              <a:t>13</a:t>
            </a:r>
            <a:r>
              <a:rPr lang="zh-CN" altLang="en-US" b="1" dirty="0" smtClean="0">
                <a:solidFill>
                  <a:srgbClr val="2D2DB9"/>
                </a:solidFill>
                <a:ea typeface="宋体" charset="-122"/>
                <a:cs typeface="Times New Roman" pitchFamily="18" charset="0"/>
              </a:rPr>
              <a:t>种网络应用所需的专门协议集，如电话相关的操作模式、文件传输等。</a:t>
            </a:r>
            <a:endParaRPr lang="en-US" altLang="zh-CN" b="1" dirty="0" smtClean="0">
              <a:solidFill>
                <a:srgbClr val="2D2DB9"/>
              </a:solidFill>
              <a:ea typeface="宋体" charset="-122"/>
              <a:cs typeface="Times New Roman" pitchFamily="18" charset="0"/>
            </a:endParaRPr>
          </a:p>
          <a:p>
            <a:r>
              <a:rPr lang="zh-CN" altLang="en-US" dirty="0" smtClean="0">
                <a:ea typeface="宋体" charset="-122"/>
              </a:rPr>
              <a:t>蓝牙采用分散式网络结构以及快跳频和短包技术，支持点对点及点对多点通信。采用时分双工传输方案实现全双工传输。</a:t>
            </a:r>
          </a:p>
        </p:txBody>
      </p:sp>
      <p:sp>
        <p:nvSpPr>
          <p:cNvPr id="4" name="灯片编号占位符 3"/>
          <p:cNvSpPr>
            <a:spLocks noGrp="1"/>
          </p:cNvSpPr>
          <p:nvPr>
            <p:ph type="sldNum" sz="quarter" idx="5"/>
          </p:nvPr>
        </p:nvSpPr>
        <p:spPr/>
        <p:txBody>
          <a:bodyPr/>
          <a:lstStyle/>
          <a:p>
            <a:pPr>
              <a:defRPr/>
            </a:pPr>
            <a:fld id="{FB6A862A-DF60-4640-BCBB-BF57B4CFCDF0}" type="slidenum">
              <a:rPr lang="en-US" altLang="zh-CN" smtClean="0"/>
              <a:pPr>
                <a:defRPr/>
              </a:pPr>
              <a:t>36</a:t>
            </a:fld>
            <a:endParaRPr lang="en-US" altLang="zh-CN"/>
          </a:p>
        </p:txBody>
      </p:sp>
    </p:spTree>
    <p:extLst>
      <p:ext uri="{BB962C8B-B14F-4D97-AF65-F5344CB8AC3E}">
        <p14:creationId xmlns:p14="http://schemas.microsoft.com/office/powerpoint/2010/main" val="94801996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5" name="幻灯片图像占位符 1"/>
          <p:cNvSpPr>
            <a:spLocks noGrp="1" noRot="1" noChangeAspect="1"/>
          </p:cNvSpPr>
          <p:nvPr>
            <p:ph type="sldImg"/>
          </p:nvPr>
        </p:nvSpPr>
        <p:spPr>
          <a:ln/>
        </p:spPr>
      </p:sp>
      <p:sp>
        <p:nvSpPr>
          <p:cNvPr id="159746" name="备注占位符 2"/>
          <p:cNvSpPr>
            <a:spLocks noGrp="1"/>
          </p:cNvSpPr>
          <p:nvPr>
            <p:ph type="body" idx="1"/>
          </p:nvPr>
        </p:nvSpPr>
        <p:spPr>
          <a:noFill/>
          <a:ln/>
        </p:spPr>
        <p:txBody>
          <a:bodyPr/>
          <a:lstStyle/>
          <a:p>
            <a:r>
              <a:rPr lang="en-US" altLang="zh-CN" b="1" smtClean="0">
                <a:solidFill>
                  <a:srgbClr val="2D2DB9"/>
                </a:solidFill>
                <a:ea typeface="宋体" charset="-122"/>
                <a:cs typeface="Times New Roman" pitchFamily="18" charset="0"/>
              </a:rPr>
              <a:t>ZigBee</a:t>
            </a:r>
            <a:r>
              <a:rPr lang="zh-CN" altLang="en-US" b="1" smtClean="0">
                <a:solidFill>
                  <a:srgbClr val="2D2DB9"/>
                </a:solidFill>
                <a:ea typeface="宋体" charset="-122"/>
                <a:cs typeface="Times New Roman" pitchFamily="18" charset="0"/>
              </a:rPr>
              <a:t>联盟于</a:t>
            </a:r>
            <a:r>
              <a:rPr lang="en-US" altLang="zh-CN" b="1" smtClean="0">
                <a:solidFill>
                  <a:srgbClr val="2D2DB9"/>
                </a:solidFill>
                <a:ea typeface="宋体" charset="-122"/>
                <a:cs typeface="Times New Roman" pitchFamily="18" charset="0"/>
              </a:rPr>
              <a:t>2001</a:t>
            </a:r>
            <a:r>
              <a:rPr lang="zh-CN" altLang="en-US" b="1" smtClean="0">
                <a:solidFill>
                  <a:srgbClr val="2D2DB9"/>
                </a:solidFill>
                <a:ea typeface="宋体" charset="-122"/>
                <a:cs typeface="Times New Roman" pitchFamily="18" charset="0"/>
              </a:rPr>
              <a:t>年</a:t>
            </a:r>
            <a:r>
              <a:rPr lang="en-US" altLang="zh-CN" b="1" smtClean="0">
                <a:solidFill>
                  <a:srgbClr val="2D2DB9"/>
                </a:solidFill>
                <a:ea typeface="宋体" charset="-122"/>
                <a:cs typeface="Times New Roman" pitchFamily="18" charset="0"/>
              </a:rPr>
              <a:t>8</a:t>
            </a:r>
            <a:r>
              <a:rPr lang="zh-CN" altLang="en-US" b="1" smtClean="0">
                <a:solidFill>
                  <a:srgbClr val="2D2DB9"/>
                </a:solidFill>
                <a:ea typeface="宋体" charset="-122"/>
                <a:cs typeface="Times New Roman" pitchFamily="18" charset="0"/>
              </a:rPr>
              <a:t>月成立；</a:t>
            </a:r>
            <a:r>
              <a:rPr lang="en-US" altLang="zh-CN" b="1" smtClean="0">
                <a:solidFill>
                  <a:srgbClr val="2D2DB9"/>
                </a:solidFill>
                <a:ea typeface="宋体" charset="-122"/>
                <a:cs typeface="Times New Roman" pitchFamily="18" charset="0"/>
              </a:rPr>
              <a:t>2002</a:t>
            </a:r>
            <a:r>
              <a:rPr lang="zh-CN" altLang="en-US" b="1" smtClean="0">
                <a:solidFill>
                  <a:srgbClr val="2D2DB9"/>
                </a:solidFill>
                <a:ea typeface="宋体" charset="-122"/>
                <a:cs typeface="Times New Roman" pitchFamily="18" charset="0"/>
              </a:rPr>
              <a:t>年摩托罗拉、飞利浦、三菱与</a:t>
            </a:r>
            <a:r>
              <a:rPr lang="en-US" altLang="zh-CN" b="1" smtClean="0">
                <a:solidFill>
                  <a:srgbClr val="2D2DB9"/>
                </a:solidFill>
                <a:ea typeface="宋体" charset="-122"/>
                <a:cs typeface="Times New Roman" pitchFamily="18" charset="0"/>
              </a:rPr>
              <a:t>Invensys</a:t>
            </a:r>
            <a:r>
              <a:rPr lang="zh-CN" altLang="en-US" b="1" smtClean="0">
                <a:solidFill>
                  <a:srgbClr val="2D2DB9"/>
                </a:solidFill>
                <a:ea typeface="宋体" charset="-122"/>
                <a:cs typeface="Times New Roman" pitchFamily="18" charset="0"/>
              </a:rPr>
              <a:t>公司宣布加</a:t>
            </a:r>
            <a:r>
              <a:rPr lang="en-US" altLang="zh-CN" b="1" smtClean="0">
                <a:solidFill>
                  <a:srgbClr val="2D2DB9"/>
                </a:solidFill>
                <a:ea typeface="宋体" charset="-122"/>
                <a:cs typeface="Times New Roman" pitchFamily="18" charset="0"/>
              </a:rPr>
              <a:t>ZigBee</a:t>
            </a:r>
            <a:r>
              <a:rPr lang="zh-CN" altLang="en-US" b="1" smtClean="0">
                <a:solidFill>
                  <a:srgbClr val="2D2DB9"/>
                </a:solidFill>
                <a:ea typeface="宋体" charset="-122"/>
                <a:cs typeface="Times New Roman" pitchFamily="18" charset="0"/>
              </a:rPr>
              <a:t>联盟，研究下一代无线网络通信标准；</a:t>
            </a:r>
            <a:endParaRPr lang="en-US" altLang="zh-CN" b="1" smtClean="0">
              <a:solidFill>
                <a:srgbClr val="2D2DB9"/>
              </a:solidFill>
              <a:ea typeface="宋体" charset="-122"/>
              <a:cs typeface="Times New Roman" pitchFamily="18" charset="0"/>
            </a:endParaRPr>
          </a:p>
          <a:p>
            <a:r>
              <a:rPr lang="zh-CN" altLang="en-US" b="1" smtClean="0">
                <a:solidFill>
                  <a:srgbClr val="2D2DB9"/>
                </a:solidFill>
                <a:ea typeface="宋体" charset="-122"/>
                <a:cs typeface="Times New Roman" pitchFamily="18" charset="0"/>
              </a:rPr>
              <a:t>基于</a:t>
            </a:r>
            <a:r>
              <a:rPr lang="en-US" altLang="zh-CN" b="1" smtClean="0">
                <a:solidFill>
                  <a:srgbClr val="2D2DB9"/>
                </a:solidFill>
                <a:ea typeface="宋体" charset="-122"/>
                <a:cs typeface="Times New Roman" pitchFamily="18" charset="0"/>
              </a:rPr>
              <a:t>ZigBee</a:t>
            </a:r>
            <a:r>
              <a:rPr lang="zh-CN" altLang="en-US" b="1" smtClean="0">
                <a:solidFill>
                  <a:srgbClr val="2D2DB9"/>
                </a:solidFill>
                <a:ea typeface="宋体" charset="-122"/>
                <a:cs typeface="Times New Roman" pitchFamily="18" charset="0"/>
              </a:rPr>
              <a:t>的无线传感器网络已在家庭网络、安全监控、汽车自动化、消费电器、医用设备控制、工业控制、无线定位等领域广泛应用。</a:t>
            </a:r>
          </a:p>
          <a:p>
            <a:endParaRPr lang="en-US" altLang="zh-CN" b="1" smtClean="0">
              <a:solidFill>
                <a:srgbClr val="2D2DB9"/>
              </a:solidFill>
              <a:ea typeface="宋体" charset="-122"/>
              <a:cs typeface="Times New Roman" pitchFamily="18" charset="0"/>
            </a:endParaRPr>
          </a:p>
          <a:p>
            <a:endParaRPr lang="zh-CN" altLang="en-US" smtClean="0">
              <a:ea typeface="宋体" charset="-122"/>
            </a:endParaRPr>
          </a:p>
        </p:txBody>
      </p:sp>
      <p:sp>
        <p:nvSpPr>
          <p:cNvPr id="4" name="灯片编号占位符 3"/>
          <p:cNvSpPr>
            <a:spLocks noGrp="1"/>
          </p:cNvSpPr>
          <p:nvPr>
            <p:ph type="sldNum" sz="quarter" idx="5"/>
          </p:nvPr>
        </p:nvSpPr>
        <p:spPr/>
        <p:txBody>
          <a:bodyPr/>
          <a:lstStyle/>
          <a:p>
            <a:pPr>
              <a:defRPr/>
            </a:pPr>
            <a:fld id="{585F577C-703D-4545-A344-B83F31DD7787}" type="slidenum">
              <a:rPr lang="en-US" altLang="zh-CN" smtClean="0"/>
              <a:pPr>
                <a:defRPr/>
              </a:pPr>
              <a:t>37</a:t>
            </a:fld>
            <a:endParaRPr lang="en-US" altLang="zh-CN"/>
          </a:p>
        </p:txBody>
      </p:sp>
    </p:spTree>
    <p:extLst>
      <p:ext uri="{BB962C8B-B14F-4D97-AF65-F5344CB8AC3E}">
        <p14:creationId xmlns:p14="http://schemas.microsoft.com/office/powerpoint/2010/main" val="46611727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早期：广域网带宽资源充裕，但无法让大量用户接入，因为使用电话线路</a:t>
            </a:r>
            <a:r>
              <a:rPr lang="en-US" altLang="zh-CN" dirty="0" smtClean="0"/>
              <a:t>+</a:t>
            </a:r>
            <a:r>
              <a:rPr lang="zh-CN" altLang="en-US" dirty="0" smtClean="0"/>
              <a:t>低速</a:t>
            </a:r>
            <a:r>
              <a:rPr lang="en-US" altLang="zh-CN" dirty="0" smtClean="0"/>
              <a:t>Modem</a:t>
            </a:r>
            <a:r>
              <a:rPr lang="zh-CN" altLang="en-US" dirty="0" smtClean="0"/>
              <a:t>。瓶颈在于城域网。</a:t>
            </a:r>
            <a:endParaRPr lang="en-US" altLang="zh-CN" dirty="0" smtClean="0"/>
          </a:p>
          <a:p>
            <a:r>
              <a:rPr lang="zh-CN" altLang="en-US" dirty="0" smtClean="0"/>
              <a:t>传输介质正确，速度估计过低。</a:t>
            </a:r>
            <a:endParaRPr lang="en-US" altLang="zh-CN" dirty="0" smtClean="0"/>
          </a:p>
          <a:p>
            <a:r>
              <a:rPr lang="en-US" altLang="zh-CN" dirty="0" smtClean="0"/>
              <a:t>FDDI</a:t>
            </a:r>
            <a:r>
              <a:rPr lang="zh-CN" altLang="en-US" dirty="0" smtClean="0"/>
              <a:t>即光纤分布式数据接口，双环结构。</a:t>
            </a:r>
            <a:endParaRPr lang="zh-CN" altLang="en-US" dirty="0"/>
          </a:p>
        </p:txBody>
      </p:sp>
      <p:sp>
        <p:nvSpPr>
          <p:cNvPr id="4" name="灯片编号占位符 3"/>
          <p:cNvSpPr>
            <a:spLocks noGrp="1"/>
          </p:cNvSpPr>
          <p:nvPr>
            <p:ph type="sldNum" sz="quarter" idx="10"/>
          </p:nvPr>
        </p:nvSpPr>
        <p:spPr/>
        <p:txBody>
          <a:bodyPr/>
          <a:lstStyle/>
          <a:p>
            <a:pPr>
              <a:defRPr/>
            </a:pPr>
            <a:fld id="{88DEC99F-D353-4A1A-9283-1B263106A2BB}" type="slidenum">
              <a:rPr lang="en-US" altLang="zh-CN" smtClean="0"/>
              <a:pPr>
                <a:defRPr/>
              </a:pPr>
              <a:t>39</a:t>
            </a:fld>
            <a:endParaRPr lang="en-US" altLang="zh-CN"/>
          </a:p>
        </p:txBody>
      </p:sp>
    </p:spTree>
    <p:extLst>
      <p:ext uri="{BB962C8B-B14F-4D97-AF65-F5344CB8AC3E}">
        <p14:creationId xmlns:p14="http://schemas.microsoft.com/office/powerpoint/2010/main" val="197862957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b="1" dirty="0" smtClean="0">
                <a:solidFill>
                  <a:srgbClr val="2D2DB9"/>
                </a:solidFill>
                <a:latin typeface="Times New Roman" pitchFamily="18" charset="0"/>
                <a:cs typeface="Times New Roman" pitchFamily="18" charset="0"/>
              </a:rPr>
              <a:t>传统意义上的城域网扩展为宽带城域网。</a:t>
            </a:r>
          </a:p>
          <a:p>
            <a:endParaRPr lang="zh-CN" altLang="en-US" dirty="0"/>
          </a:p>
        </p:txBody>
      </p:sp>
      <p:sp>
        <p:nvSpPr>
          <p:cNvPr id="4" name="灯片编号占位符 3"/>
          <p:cNvSpPr>
            <a:spLocks noGrp="1"/>
          </p:cNvSpPr>
          <p:nvPr>
            <p:ph type="sldNum" sz="quarter" idx="10"/>
          </p:nvPr>
        </p:nvSpPr>
        <p:spPr/>
        <p:txBody>
          <a:bodyPr/>
          <a:lstStyle/>
          <a:p>
            <a:pPr>
              <a:defRPr/>
            </a:pPr>
            <a:fld id="{88DEC99F-D353-4A1A-9283-1B263106A2BB}" type="slidenum">
              <a:rPr lang="en-US" altLang="zh-CN" smtClean="0"/>
              <a:pPr>
                <a:defRPr/>
              </a:pPr>
              <a:t>40</a:t>
            </a:fld>
            <a:endParaRPr lang="en-US" altLang="zh-CN"/>
          </a:p>
        </p:txBody>
      </p:sp>
    </p:spTree>
    <p:extLst>
      <p:ext uri="{BB962C8B-B14F-4D97-AF65-F5344CB8AC3E}">
        <p14:creationId xmlns:p14="http://schemas.microsoft.com/office/powerpoint/2010/main" val="426031326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1" name="Rectangle 2"/>
          <p:cNvSpPr>
            <a:spLocks noGrp="1" noRot="1" noChangeAspect="1" noChangeArrowheads="1" noTextEdit="1"/>
          </p:cNvSpPr>
          <p:nvPr>
            <p:ph type="sldImg"/>
          </p:nvPr>
        </p:nvSpPr>
        <p:spPr>
          <a:ln/>
        </p:spPr>
      </p:sp>
      <p:sp>
        <p:nvSpPr>
          <p:cNvPr id="138242" name="Rectangle 3"/>
          <p:cNvSpPr>
            <a:spLocks noGrp="1" noChangeArrowheads="1"/>
          </p:cNvSpPr>
          <p:nvPr>
            <p:ph type="body" idx="1"/>
          </p:nvPr>
        </p:nvSpPr>
        <p:spPr>
          <a:noFill/>
          <a:ln/>
        </p:spPr>
        <p:txBody>
          <a:bodyPr/>
          <a:lstStyle/>
          <a:p>
            <a:r>
              <a:rPr lang="zh-CN" altLang="en-US" b="1" dirty="0" smtClean="0">
                <a:solidFill>
                  <a:srgbClr val="2D2DB9"/>
                </a:solidFill>
                <a:ea typeface="宋体" charset="-122"/>
              </a:rPr>
              <a:t>大规模互联网接入的需求与交互式应用；</a:t>
            </a:r>
          </a:p>
          <a:p>
            <a:r>
              <a:rPr lang="zh-CN" altLang="en-US" b="1" dirty="0" smtClean="0">
                <a:solidFill>
                  <a:srgbClr val="2D2DB9"/>
                </a:solidFill>
                <a:ea typeface="宋体" charset="-122"/>
              </a:rPr>
              <a:t>远程办公、视频会议、网上教育等新的办公与生活方式；</a:t>
            </a:r>
          </a:p>
          <a:p>
            <a:r>
              <a:rPr lang="zh-CN" altLang="en-US" b="1" dirty="0" smtClean="0">
                <a:solidFill>
                  <a:srgbClr val="2D2DB9"/>
                </a:solidFill>
                <a:ea typeface="宋体" charset="-122"/>
              </a:rPr>
              <a:t>网络电视、视频点播、网络电话，以及由此引起的新的服务；</a:t>
            </a:r>
          </a:p>
          <a:p>
            <a:r>
              <a:rPr lang="zh-CN" altLang="en-US" b="1" dirty="0" smtClean="0">
                <a:solidFill>
                  <a:srgbClr val="2D2DB9"/>
                </a:solidFill>
                <a:ea typeface="宋体" charset="-122"/>
              </a:rPr>
              <a:t>家庭网络的应用。</a:t>
            </a:r>
          </a:p>
        </p:txBody>
      </p:sp>
    </p:spTree>
    <p:extLst>
      <p:ext uri="{BB962C8B-B14F-4D97-AF65-F5344CB8AC3E}">
        <p14:creationId xmlns:p14="http://schemas.microsoft.com/office/powerpoint/2010/main" val="37943508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b="0" dirty="0" smtClean="0">
                <a:solidFill>
                  <a:srgbClr val="2D2DB9"/>
                </a:solidFill>
              </a:rPr>
              <a:t>城域网与广域网在设计上的出发点不同。广域网要求重点保证高数据传输容量，而城域网则要求重点保证</a:t>
            </a:r>
            <a:r>
              <a:rPr lang="zh-CN" altLang="en-US" b="0" dirty="0" smtClean="0">
                <a:solidFill>
                  <a:srgbClr val="FF0000"/>
                </a:solidFill>
              </a:rPr>
              <a:t>高数据交换容量</a:t>
            </a:r>
            <a:r>
              <a:rPr lang="zh-CN" altLang="en-US" b="0" dirty="0" smtClean="0">
                <a:solidFill>
                  <a:srgbClr val="2D2DB9"/>
                </a:solidFill>
              </a:rPr>
              <a:t>。</a:t>
            </a:r>
            <a:endParaRPr lang="en-US" altLang="zh-CN" b="0" dirty="0" smtClean="0">
              <a:solidFill>
                <a:srgbClr val="2D2DB9"/>
              </a:solidFill>
            </a:endParaRPr>
          </a:p>
          <a:p>
            <a:r>
              <a:rPr lang="zh-CN" altLang="en-US" b="0" dirty="0" smtClean="0">
                <a:solidFill>
                  <a:srgbClr val="2D2DB9"/>
                </a:solidFill>
              </a:rPr>
              <a:t>从</a:t>
            </a:r>
            <a:r>
              <a:rPr lang="zh-CN" altLang="en-US" b="1" dirty="0" smtClean="0">
                <a:solidFill>
                  <a:srgbClr val="2D2DB9"/>
                </a:solidFill>
              </a:rPr>
              <a:t>传输技术</a:t>
            </a:r>
            <a:r>
              <a:rPr lang="zh-CN" altLang="en-US" b="0" dirty="0" smtClean="0">
                <a:solidFill>
                  <a:srgbClr val="2D2DB9"/>
                </a:solidFill>
              </a:rPr>
              <a:t>角度来看，在计算机网络、公共电话交换网、移动通信网和有线电视网的基础上，为语音、数字、视频提供一个</a:t>
            </a:r>
            <a:r>
              <a:rPr lang="zh-CN" altLang="en-US" b="0" dirty="0" smtClean="0">
                <a:solidFill>
                  <a:srgbClr val="FF0000"/>
                </a:solidFill>
              </a:rPr>
              <a:t>互连互通的通信平台，是</a:t>
            </a:r>
            <a:r>
              <a:rPr lang="zh-CN" altLang="en-US" sz="1200" b="0" dirty="0" smtClean="0">
                <a:solidFill>
                  <a:srgbClr val="2D2DB9"/>
                </a:solidFill>
              </a:rPr>
              <a:t>传统的计算机网络、电信网络与有线电视网技术的融合</a:t>
            </a:r>
            <a:r>
              <a:rPr lang="zh-CN" altLang="en-US" b="0" dirty="0" smtClean="0">
                <a:solidFill>
                  <a:srgbClr val="2D2DB9"/>
                </a:solidFill>
              </a:rPr>
              <a:t>；</a:t>
            </a:r>
            <a:r>
              <a:rPr lang="zh-CN" altLang="en-US" sz="1200" b="0" kern="1200" dirty="0" smtClean="0">
                <a:solidFill>
                  <a:srgbClr val="1A3868"/>
                </a:solidFill>
                <a:latin typeface="Times New Roman" pitchFamily="18" charset="0"/>
                <a:ea typeface="微软雅黑" pitchFamily="34" charset="-122"/>
                <a:cs typeface="Times New Roman" pitchFamily="18" charset="0"/>
              </a:rPr>
              <a:t>从</a:t>
            </a:r>
            <a:r>
              <a:rPr lang="zh-CN" altLang="en-US" sz="1200" b="1" kern="1200" dirty="0" smtClean="0">
                <a:solidFill>
                  <a:srgbClr val="1A3868"/>
                </a:solidFill>
                <a:latin typeface="Times New Roman" pitchFamily="18" charset="0"/>
                <a:ea typeface="微软雅黑" pitchFamily="34" charset="-122"/>
                <a:cs typeface="Times New Roman" pitchFamily="18" charset="0"/>
              </a:rPr>
              <a:t>服务内容</a:t>
            </a:r>
            <a:r>
              <a:rPr lang="zh-CN" altLang="en-US" sz="1200" b="0" kern="1200" dirty="0" smtClean="0">
                <a:solidFill>
                  <a:srgbClr val="1A3868"/>
                </a:solidFill>
                <a:latin typeface="Times New Roman" pitchFamily="18" charset="0"/>
                <a:ea typeface="微软雅黑" pitchFamily="34" charset="-122"/>
                <a:cs typeface="Times New Roman" pitchFamily="18" charset="0"/>
              </a:rPr>
              <a:t>上</a:t>
            </a:r>
            <a:r>
              <a:rPr lang="zh-CN" altLang="en-US" sz="1200" b="0" dirty="0" smtClean="0">
                <a:solidFill>
                  <a:srgbClr val="2D2DB9"/>
                </a:solidFill>
              </a:rPr>
              <a:t>是传统的电信服务、有线电视服务与现代的互联网服务的融合</a:t>
            </a:r>
            <a:endParaRPr lang="zh-CN" altLang="en-US" b="0" dirty="0" smtClean="0">
              <a:solidFill>
                <a:srgbClr val="2D2DB9"/>
              </a:solidFill>
            </a:endParaRPr>
          </a:p>
          <a:p>
            <a:endParaRPr lang="zh-CN" altLang="en-US" dirty="0"/>
          </a:p>
        </p:txBody>
      </p:sp>
      <p:sp>
        <p:nvSpPr>
          <p:cNvPr id="4" name="灯片编号占位符 3"/>
          <p:cNvSpPr>
            <a:spLocks noGrp="1"/>
          </p:cNvSpPr>
          <p:nvPr>
            <p:ph type="sldNum" sz="quarter" idx="10"/>
          </p:nvPr>
        </p:nvSpPr>
        <p:spPr/>
        <p:txBody>
          <a:bodyPr/>
          <a:lstStyle/>
          <a:p>
            <a:pPr>
              <a:defRPr/>
            </a:pPr>
            <a:fld id="{88DEC99F-D353-4A1A-9283-1B263106A2BB}" type="slidenum">
              <a:rPr lang="en-US" altLang="zh-CN" smtClean="0"/>
              <a:pPr>
                <a:defRPr/>
              </a:pPr>
              <a:t>42</a:t>
            </a:fld>
            <a:endParaRPr lang="en-US" altLang="zh-CN"/>
          </a:p>
        </p:txBody>
      </p:sp>
    </p:spTree>
    <p:extLst>
      <p:ext uri="{BB962C8B-B14F-4D97-AF65-F5344CB8AC3E}">
        <p14:creationId xmlns:p14="http://schemas.microsoft.com/office/powerpoint/2010/main" val="357672967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总体结构：三个平台，一个出口</a:t>
            </a:r>
            <a:endParaRPr lang="zh-CN" altLang="en-US" dirty="0"/>
          </a:p>
        </p:txBody>
      </p:sp>
      <p:sp>
        <p:nvSpPr>
          <p:cNvPr id="4" name="灯片编号占位符 3"/>
          <p:cNvSpPr>
            <a:spLocks noGrp="1"/>
          </p:cNvSpPr>
          <p:nvPr>
            <p:ph type="sldNum" sz="quarter" idx="10"/>
          </p:nvPr>
        </p:nvSpPr>
        <p:spPr/>
        <p:txBody>
          <a:bodyPr/>
          <a:lstStyle/>
          <a:p>
            <a:pPr>
              <a:defRPr/>
            </a:pPr>
            <a:fld id="{88DEC99F-D353-4A1A-9283-1B263106A2BB}" type="slidenum">
              <a:rPr lang="en-US" altLang="zh-CN" smtClean="0"/>
              <a:pPr>
                <a:defRPr/>
              </a:pPr>
              <a:t>43</a:t>
            </a:fld>
            <a:endParaRPr lang="en-US" altLang="zh-CN"/>
          </a:p>
        </p:txBody>
      </p:sp>
    </p:spTree>
    <p:extLst>
      <p:ext uri="{BB962C8B-B14F-4D97-AF65-F5344CB8AC3E}">
        <p14:creationId xmlns:p14="http://schemas.microsoft.com/office/powerpoint/2010/main" val="25161061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89" name="Rectangle 2"/>
          <p:cNvSpPr>
            <a:spLocks noGrp="1" noRot="1" noChangeAspect="1" noChangeArrowheads="1" noTextEdit="1"/>
          </p:cNvSpPr>
          <p:nvPr>
            <p:ph type="sldImg"/>
          </p:nvPr>
        </p:nvSpPr>
        <p:spPr>
          <a:ln/>
        </p:spPr>
      </p:sp>
      <p:sp>
        <p:nvSpPr>
          <p:cNvPr id="114690" name="Rectangle 3"/>
          <p:cNvSpPr>
            <a:spLocks noGrp="1" noChangeArrowheads="1"/>
          </p:cNvSpPr>
          <p:nvPr>
            <p:ph type="body" idx="1"/>
          </p:nvPr>
        </p:nvSpPr>
        <p:spPr>
          <a:noFill/>
          <a:ln/>
        </p:spPr>
        <p:txBody>
          <a:bodyPr/>
          <a:lstStyle/>
          <a:p>
            <a:r>
              <a:rPr lang="zh-CN" altLang="en-US" smtClean="0">
                <a:ea typeface="宋体" charset="-122"/>
              </a:rPr>
              <a:t>技术路线：电信网技术 与 计算机网络技术</a:t>
            </a:r>
          </a:p>
          <a:p>
            <a:r>
              <a:rPr lang="en-US" altLang="zh-CN" smtClean="0">
                <a:ea typeface="宋体" charset="-122"/>
              </a:rPr>
              <a:t>WDM</a:t>
            </a:r>
            <a:r>
              <a:rPr lang="zh-CN" altLang="en-US" smtClean="0">
                <a:ea typeface="宋体" charset="-122"/>
              </a:rPr>
              <a:t>：光纤波分复用技术</a:t>
            </a:r>
          </a:p>
        </p:txBody>
      </p:sp>
    </p:spTree>
    <p:extLst>
      <p:ext uri="{BB962C8B-B14F-4D97-AF65-F5344CB8AC3E}">
        <p14:creationId xmlns:p14="http://schemas.microsoft.com/office/powerpoint/2010/main" val="109996236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核心交换层，边缘汇聚层，用户接入层</a:t>
            </a:r>
            <a:endParaRPr lang="zh-CN" altLang="en-US" dirty="0"/>
          </a:p>
        </p:txBody>
      </p:sp>
      <p:sp>
        <p:nvSpPr>
          <p:cNvPr id="4" name="灯片编号占位符 3"/>
          <p:cNvSpPr>
            <a:spLocks noGrp="1"/>
          </p:cNvSpPr>
          <p:nvPr>
            <p:ph type="sldNum" sz="quarter" idx="10"/>
          </p:nvPr>
        </p:nvSpPr>
        <p:spPr/>
        <p:txBody>
          <a:bodyPr/>
          <a:lstStyle/>
          <a:p>
            <a:pPr>
              <a:defRPr/>
            </a:pPr>
            <a:fld id="{88DEC99F-D353-4A1A-9283-1B263106A2BB}" type="slidenum">
              <a:rPr lang="en-US" altLang="zh-CN" smtClean="0"/>
              <a:pPr>
                <a:defRPr/>
              </a:pPr>
              <a:t>44</a:t>
            </a:fld>
            <a:endParaRPr lang="en-US" altLang="zh-CN"/>
          </a:p>
        </p:txBody>
      </p:sp>
    </p:spTree>
    <p:extLst>
      <p:ext uri="{BB962C8B-B14F-4D97-AF65-F5344CB8AC3E}">
        <p14:creationId xmlns:p14="http://schemas.microsoft.com/office/powerpoint/2010/main" val="67247517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b="1" dirty="0" smtClean="0">
                <a:solidFill>
                  <a:srgbClr val="2D2DB9"/>
                </a:solidFill>
                <a:latin typeface="Times New Roman" pitchFamily="18" charset="0"/>
                <a:cs typeface="Times New Roman" pitchFamily="18" charset="0"/>
              </a:rPr>
              <a:t>通过各种接入技术，连接最终用户，为它所覆盖范围内的用户提供访问互联网，以及其他的信息服务。接入层解决的是</a:t>
            </a:r>
            <a:r>
              <a:rPr lang="en-US" altLang="zh-CN" sz="1200" b="1" dirty="0" smtClean="0">
                <a:solidFill>
                  <a:srgbClr val="2D2DB9"/>
                </a:solidFill>
                <a:latin typeface="Times New Roman" pitchFamily="18" charset="0"/>
                <a:cs typeface="Times New Roman" pitchFamily="18" charset="0"/>
              </a:rPr>
              <a:t>“</a:t>
            </a:r>
            <a:r>
              <a:rPr lang="zh-CN" altLang="en-US" sz="1200" b="1" dirty="0" smtClean="0">
                <a:solidFill>
                  <a:srgbClr val="2D2DB9"/>
                </a:solidFill>
                <a:latin typeface="Times New Roman" pitchFamily="18" charset="0"/>
                <a:cs typeface="Times New Roman" pitchFamily="18" charset="0"/>
              </a:rPr>
              <a:t>最后一公里</a:t>
            </a:r>
            <a:r>
              <a:rPr lang="en-US" altLang="zh-CN" sz="1200" b="1" dirty="0" smtClean="0">
                <a:solidFill>
                  <a:srgbClr val="2D2DB9"/>
                </a:solidFill>
                <a:latin typeface="Times New Roman" pitchFamily="18" charset="0"/>
                <a:cs typeface="Times New Roman" pitchFamily="18" charset="0"/>
              </a:rPr>
              <a:t>”</a:t>
            </a:r>
            <a:r>
              <a:rPr lang="zh-CN" altLang="en-US" sz="1200" b="1" dirty="0" smtClean="0">
                <a:solidFill>
                  <a:srgbClr val="2D2DB9"/>
                </a:solidFill>
                <a:latin typeface="Times New Roman" pitchFamily="18" charset="0"/>
                <a:cs typeface="Times New Roman" pitchFamily="18" charset="0"/>
              </a:rPr>
              <a:t>问题；</a:t>
            </a:r>
            <a:endParaRPr lang="en-US" altLang="zh-CN" sz="1200" b="1" dirty="0" smtClean="0">
              <a:solidFill>
                <a:srgbClr val="2D2DB9"/>
              </a:solidFill>
              <a:latin typeface="Times New Roman" pitchFamily="18" charset="0"/>
              <a:cs typeface="Times New Roman" pitchFamily="18" charset="0"/>
            </a:endParaRPr>
          </a:p>
          <a:p>
            <a:r>
              <a:rPr lang="zh-CN" altLang="en-US" sz="1200" b="1" dirty="0" smtClean="0">
                <a:solidFill>
                  <a:srgbClr val="2D2DB9"/>
                </a:solidFill>
                <a:latin typeface="Times New Roman" pitchFamily="18" charset="0"/>
                <a:cs typeface="Times New Roman" pitchFamily="18" charset="0"/>
              </a:rPr>
              <a:t>汇聚层根据接入层的用户流量，进行本地路由、过滤、流量均衡、服务质量优先级管理，以及安全控制、</a:t>
            </a:r>
            <a:r>
              <a:rPr lang="en-US" altLang="zh-CN" sz="1200" b="1" dirty="0" smtClean="0">
                <a:solidFill>
                  <a:srgbClr val="2D2DB9"/>
                </a:solidFill>
                <a:latin typeface="Times New Roman" pitchFamily="18" charset="0"/>
                <a:cs typeface="Times New Roman" pitchFamily="18" charset="0"/>
              </a:rPr>
              <a:t>IP</a:t>
            </a:r>
            <a:r>
              <a:rPr lang="zh-CN" altLang="en-US" sz="1200" b="1" dirty="0" smtClean="0">
                <a:solidFill>
                  <a:srgbClr val="2D2DB9"/>
                </a:solidFill>
                <a:latin typeface="Times New Roman" pitchFamily="18" charset="0"/>
                <a:cs typeface="Times New Roman" pitchFamily="18" charset="0"/>
              </a:rPr>
              <a:t>地址转换、流量整形等处理。</a:t>
            </a:r>
          </a:p>
          <a:p>
            <a:pPr marL="177800" indent="-177800"/>
            <a:r>
              <a:rPr lang="zh-CN" altLang="en-US" sz="1200" b="1" dirty="0" smtClean="0">
                <a:solidFill>
                  <a:srgbClr val="2D2DB9"/>
                </a:solidFill>
                <a:latin typeface="Times New Roman" pitchFamily="18" charset="0"/>
                <a:cs typeface="Times New Roman" pitchFamily="18" charset="0"/>
              </a:rPr>
              <a:t>提供宽带城域网用户访问互联网所需要的路由服务。</a:t>
            </a:r>
            <a:endParaRPr lang="zh-CN" altLang="en-US" sz="1200" dirty="0" smtClean="0">
              <a:solidFill>
                <a:srgbClr val="2D2DB9"/>
              </a:solidFill>
            </a:endParaRPr>
          </a:p>
          <a:p>
            <a:endParaRPr lang="zh-CN" altLang="en-US" dirty="0"/>
          </a:p>
        </p:txBody>
      </p:sp>
      <p:sp>
        <p:nvSpPr>
          <p:cNvPr id="4" name="灯片编号占位符 3"/>
          <p:cNvSpPr>
            <a:spLocks noGrp="1"/>
          </p:cNvSpPr>
          <p:nvPr>
            <p:ph type="sldNum" sz="quarter" idx="10"/>
          </p:nvPr>
        </p:nvSpPr>
        <p:spPr/>
        <p:txBody>
          <a:bodyPr/>
          <a:lstStyle/>
          <a:p>
            <a:pPr>
              <a:defRPr/>
            </a:pPr>
            <a:fld id="{88DEC99F-D353-4A1A-9283-1B263106A2BB}" type="slidenum">
              <a:rPr lang="en-US" altLang="zh-CN" smtClean="0"/>
              <a:pPr>
                <a:defRPr/>
              </a:pPr>
              <a:t>45</a:t>
            </a:fld>
            <a:endParaRPr lang="en-US" altLang="zh-CN"/>
          </a:p>
        </p:txBody>
      </p:sp>
    </p:spTree>
    <p:extLst>
      <p:ext uri="{BB962C8B-B14F-4D97-AF65-F5344CB8AC3E}">
        <p14:creationId xmlns:p14="http://schemas.microsoft.com/office/powerpoint/2010/main" val="315501680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b="1" dirty="0" smtClean="0">
                <a:solidFill>
                  <a:srgbClr val="2D2DB9"/>
                </a:solidFill>
              </a:rPr>
              <a:t>由于互联网的应用越来越广泛，社会对接入技术的需求越来越强烈，对于信息产业来说，接入技术有广阔的市场前景，因此它已成为当前网络技术研究、应用与产业发展的热点问题。</a:t>
            </a:r>
            <a:endParaRPr lang="en-US" altLang="zh-CN" sz="1200" b="1" dirty="0" smtClean="0">
              <a:solidFill>
                <a:srgbClr val="2D2DB9"/>
              </a:solidFill>
            </a:endParaRPr>
          </a:p>
          <a:p>
            <a:r>
              <a:rPr lang="zh-CN" altLang="en-US" b="1" dirty="0" smtClean="0"/>
              <a:t>“电信业务的第二类增值电信业务”：</a:t>
            </a:r>
            <a:r>
              <a:rPr lang="zh-CN" altLang="en-US" b="1" dirty="0" smtClean="0">
                <a:solidFill>
                  <a:srgbClr val="2D2DB9"/>
                </a:solidFill>
              </a:rPr>
              <a:t>用户可以利用公用电话网或其它接入手段连接到业务结点，并通过该结点接入互联网。</a:t>
            </a:r>
            <a:endParaRPr lang="en-US" altLang="zh-CN" b="1" dirty="0" smtClean="0">
              <a:solidFill>
                <a:srgbClr val="2D2DB9"/>
              </a:solidFill>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b="1" dirty="0" smtClean="0">
                <a:solidFill>
                  <a:srgbClr val="2D2DB9"/>
                </a:solidFill>
              </a:rPr>
              <a:t>接入技术的发展促进了计算机网络与电信通信网、广播电视网的三网融合；</a:t>
            </a:r>
            <a:endParaRPr lang="en-US" altLang="zh-CN" b="1" dirty="0" smtClean="0">
              <a:solidFill>
                <a:srgbClr val="2D2DB9"/>
              </a:solidFill>
            </a:endParaRPr>
          </a:p>
          <a:p>
            <a:endParaRPr lang="zh-CN" altLang="en-US" b="1" dirty="0" smtClean="0">
              <a:solidFill>
                <a:srgbClr val="2D2DB9"/>
              </a:solidFill>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zh-CN" altLang="en-US" sz="1200" b="1" u="sng" dirty="0" smtClean="0">
              <a:solidFill>
                <a:srgbClr val="2D2DB9"/>
              </a:solidFill>
            </a:endParaRPr>
          </a:p>
          <a:p>
            <a:endParaRPr lang="zh-CN" altLang="en-US" dirty="0"/>
          </a:p>
        </p:txBody>
      </p:sp>
      <p:sp>
        <p:nvSpPr>
          <p:cNvPr id="4" name="灯片编号占位符 3"/>
          <p:cNvSpPr>
            <a:spLocks noGrp="1"/>
          </p:cNvSpPr>
          <p:nvPr>
            <p:ph type="sldNum" sz="quarter" idx="10"/>
          </p:nvPr>
        </p:nvSpPr>
        <p:spPr/>
        <p:txBody>
          <a:bodyPr/>
          <a:lstStyle/>
          <a:p>
            <a:pPr>
              <a:defRPr/>
            </a:pPr>
            <a:fld id="{88DEC99F-D353-4A1A-9283-1B263106A2BB}" type="slidenum">
              <a:rPr lang="en-US" altLang="zh-CN" smtClean="0"/>
              <a:pPr>
                <a:defRPr/>
              </a:pPr>
              <a:t>46</a:t>
            </a:fld>
            <a:endParaRPr lang="en-US" altLang="zh-CN"/>
          </a:p>
        </p:txBody>
      </p:sp>
    </p:spTree>
    <p:extLst>
      <p:ext uri="{BB962C8B-B14F-4D97-AF65-F5344CB8AC3E}">
        <p14:creationId xmlns:p14="http://schemas.microsoft.com/office/powerpoint/2010/main" val="17933916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dirty="0" smtClean="0"/>
              <a:t>X</a:t>
            </a:r>
            <a:r>
              <a:rPr lang="zh-CN" altLang="en-US" dirty="0" smtClean="0"/>
              <a:t>表示了不同的技术方案。非对称数据线</a:t>
            </a:r>
            <a:r>
              <a:rPr lang="en-US" altLang="zh-CN" dirty="0" smtClean="0"/>
              <a:t>ADSL</a:t>
            </a:r>
            <a:r>
              <a:rPr lang="zh-CN" altLang="en-US" dirty="0" smtClean="0"/>
              <a:t>，高速数字用户线</a:t>
            </a:r>
            <a:r>
              <a:rPr lang="en-US" altLang="zh-CN" dirty="0" smtClean="0"/>
              <a:t>HDSL</a:t>
            </a:r>
            <a:r>
              <a:rPr lang="zh-CN" altLang="en-US" dirty="0" smtClean="0"/>
              <a:t>，甚高速</a:t>
            </a:r>
            <a:r>
              <a:rPr lang="en-US" altLang="zh-CN" dirty="0" smtClean="0"/>
              <a:t>VDSL</a:t>
            </a:r>
            <a:endParaRPr lang="zh-CN" altLang="en-US" dirty="0"/>
          </a:p>
        </p:txBody>
      </p:sp>
      <p:sp>
        <p:nvSpPr>
          <p:cNvPr id="4" name="灯片编号占位符 3"/>
          <p:cNvSpPr>
            <a:spLocks noGrp="1"/>
          </p:cNvSpPr>
          <p:nvPr>
            <p:ph type="sldNum" sz="quarter" idx="10"/>
          </p:nvPr>
        </p:nvSpPr>
        <p:spPr/>
        <p:txBody>
          <a:bodyPr/>
          <a:lstStyle/>
          <a:p>
            <a:pPr>
              <a:defRPr/>
            </a:pPr>
            <a:fld id="{88DEC99F-D353-4A1A-9283-1B263106A2BB}" type="slidenum">
              <a:rPr lang="en-US" altLang="zh-CN" smtClean="0"/>
              <a:pPr>
                <a:defRPr/>
              </a:pPr>
              <a:t>48</a:t>
            </a:fld>
            <a:endParaRPr lang="en-US" altLang="zh-CN"/>
          </a:p>
        </p:txBody>
      </p:sp>
    </p:spTree>
    <p:extLst>
      <p:ext uri="{BB962C8B-B14F-4D97-AF65-F5344CB8AC3E}">
        <p14:creationId xmlns:p14="http://schemas.microsoft.com/office/powerpoint/2010/main" val="416430187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sz="1200" b="1" dirty="0" smtClean="0">
                <a:solidFill>
                  <a:srgbClr val="2D2DB9"/>
                </a:solidFill>
                <a:latin typeface="Times New Roman" pitchFamily="18" charset="0"/>
                <a:cs typeface="Times New Roman" pitchFamily="18" charset="0"/>
              </a:rPr>
              <a:t>用户不需要专门为获得</a:t>
            </a:r>
            <a:r>
              <a:rPr lang="en-US" altLang="zh-CN" sz="1200" b="1" dirty="0" smtClean="0">
                <a:solidFill>
                  <a:srgbClr val="2D2DB9"/>
                </a:solidFill>
                <a:latin typeface="Times New Roman" pitchFamily="18" charset="0"/>
                <a:cs typeface="Times New Roman" pitchFamily="18" charset="0"/>
              </a:rPr>
              <a:t>ADSL</a:t>
            </a:r>
            <a:r>
              <a:rPr lang="zh-CN" altLang="en-US" sz="1200" b="1" dirty="0" smtClean="0">
                <a:solidFill>
                  <a:srgbClr val="2D2DB9"/>
                </a:solidFill>
                <a:latin typeface="Times New Roman" pitchFamily="18" charset="0"/>
                <a:cs typeface="Times New Roman" pitchFamily="18" charset="0"/>
              </a:rPr>
              <a:t>服务而重新铺设电缆；</a:t>
            </a:r>
          </a:p>
          <a:p>
            <a:r>
              <a:rPr lang="zh-CN" altLang="en-US" sz="1200" b="1" dirty="0" smtClean="0">
                <a:solidFill>
                  <a:srgbClr val="2D2DB9"/>
                </a:solidFill>
                <a:latin typeface="Times New Roman" pitchFamily="18" charset="0"/>
                <a:cs typeface="Times New Roman" pitchFamily="18" charset="0"/>
              </a:rPr>
              <a:t>提供的非对称带宽特性，在</a:t>
            </a:r>
            <a:r>
              <a:rPr lang="en-US" altLang="zh-CN" sz="1200" b="1" dirty="0" smtClean="0">
                <a:solidFill>
                  <a:srgbClr val="2D2DB9"/>
                </a:solidFill>
                <a:latin typeface="Times New Roman" pitchFamily="18" charset="0"/>
                <a:cs typeface="Times New Roman" pitchFamily="18" charset="0"/>
              </a:rPr>
              <a:t>5</a:t>
            </a:r>
            <a:r>
              <a:rPr lang="zh-CN" altLang="en-US" sz="1200" b="1" dirty="0" smtClean="0">
                <a:solidFill>
                  <a:srgbClr val="2D2DB9"/>
                </a:solidFill>
                <a:latin typeface="Times New Roman" pitchFamily="18" charset="0"/>
                <a:cs typeface="Times New Roman" pitchFamily="18" charset="0"/>
              </a:rPr>
              <a:t>公里的范围内，上行速率为</a:t>
            </a:r>
            <a:r>
              <a:rPr lang="en-US" altLang="zh-CN" sz="1200" b="1" dirty="0" smtClean="0">
                <a:solidFill>
                  <a:srgbClr val="2D2DB9"/>
                </a:solidFill>
                <a:latin typeface="Times New Roman" pitchFamily="18" charset="0"/>
                <a:cs typeface="Times New Roman" pitchFamily="18" charset="0"/>
              </a:rPr>
              <a:t>16</a:t>
            </a:r>
            <a:r>
              <a:rPr lang="zh-CN" altLang="en-US" sz="1200" b="1" dirty="0" smtClean="0">
                <a:solidFill>
                  <a:srgbClr val="2D2DB9"/>
                </a:solidFill>
                <a:latin typeface="Times New Roman" pitchFamily="18" charset="0"/>
                <a:cs typeface="Times New Roman" pitchFamily="18" charset="0"/>
              </a:rPr>
              <a:t>～</a:t>
            </a:r>
            <a:r>
              <a:rPr lang="en-US" altLang="zh-CN" sz="1200" b="1" dirty="0" smtClean="0">
                <a:solidFill>
                  <a:srgbClr val="2D2DB9"/>
                </a:solidFill>
                <a:latin typeface="Times New Roman" pitchFamily="18" charset="0"/>
                <a:cs typeface="Times New Roman" pitchFamily="18" charset="0"/>
              </a:rPr>
              <a:t>640kbps</a:t>
            </a:r>
            <a:r>
              <a:rPr lang="zh-CN" altLang="en-US" sz="1200" b="1" dirty="0" smtClean="0">
                <a:solidFill>
                  <a:srgbClr val="2D2DB9"/>
                </a:solidFill>
                <a:latin typeface="Times New Roman" pitchFamily="18" charset="0"/>
                <a:cs typeface="Times New Roman" pitchFamily="18" charset="0"/>
              </a:rPr>
              <a:t>，下行速率为</a:t>
            </a:r>
            <a:r>
              <a:rPr lang="en-US" altLang="zh-CN" sz="1200" b="1" dirty="0" smtClean="0">
                <a:solidFill>
                  <a:srgbClr val="2D2DB9"/>
                </a:solidFill>
                <a:latin typeface="Times New Roman" pitchFamily="18" charset="0"/>
                <a:cs typeface="Times New Roman" pitchFamily="18" charset="0"/>
              </a:rPr>
              <a:t>1.5</a:t>
            </a:r>
            <a:r>
              <a:rPr lang="zh-CN" altLang="en-US" sz="1200" b="1" dirty="0" smtClean="0">
                <a:solidFill>
                  <a:srgbClr val="2D2DB9"/>
                </a:solidFill>
                <a:latin typeface="Times New Roman" pitchFamily="18" charset="0"/>
                <a:cs typeface="Times New Roman" pitchFamily="18" charset="0"/>
              </a:rPr>
              <a:t>～</a:t>
            </a:r>
            <a:r>
              <a:rPr lang="en-US" altLang="zh-CN" sz="1200" b="1" dirty="0" smtClean="0">
                <a:solidFill>
                  <a:srgbClr val="2D2DB9"/>
                </a:solidFill>
                <a:latin typeface="Times New Roman" pitchFamily="18" charset="0"/>
                <a:cs typeface="Times New Roman" pitchFamily="18" charset="0"/>
              </a:rPr>
              <a:t>9.0Mbps</a:t>
            </a:r>
            <a:r>
              <a:rPr lang="zh-CN" altLang="en-US" sz="1200" b="1" dirty="0" smtClean="0">
                <a:solidFill>
                  <a:srgbClr val="2D2DB9"/>
                </a:solidFill>
                <a:latin typeface="Times New Roman" pitchFamily="18" charset="0"/>
                <a:cs typeface="Times New Roman" pitchFamily="18" charset="0"/>
              </a:rPr>
              <a:t>。用户可以根据需要选择上行和下行速率；</a:t>
            </a:r>
            <a:r>
              <a:rPr lang="en-US" altLang="zh-CN" sz="1200" b="1" dirty="0" smtClean="0">
                <a:solidFill>
                  <a:srgbClr val="2D2DB9"/>
                </a:solidFill>
                <a:latin typeface="Times New Roman" pitchFamily="18" charset="0"/>
                <a:cs typeface="Times New Roman" pitchFamily="18" charset="0"/>
              </a:rPr>
              <a:t>ADSL</a:t>
            </a:r>
            <a:r>
              <a:rPr lang="zh-CN" altLang="en-US" sz="1200" b="1" dirty="0" smtClean="0">
                <a:solidFill>
                  <a:srgbClr val="2D2DB9"/>
                </a:solidFill>
                <a:latin typeface="Times New Roman" pitchFamily="18" charset="0"/>
                <a:cs typeface="Times New Roman" pitchFamily="18" charset="0"/>
              </a:rPr>
              <a:t>调制解调器不但具有调制解调的作用，同时兼有网桥和路由器的功能；</a:t>
            </a:r>
          </a:p>
          <a:p>
            <a:endParaRPr lang="zh-CN" altLang="en-US" dirty="0"/>
          </a:p>
        </p:txBody>
      </p:sp>
      <p:sp>
        <p:nvSpPr>
          <p:cNvPr id="4" name="灯片编号占位符 3"/>
          <p:cNvSpPr>
            <a:spLocks noGrp="1"/>
          </p:cNvSpPr>
          <p:nvPr>
            <p:ph type="sldNum" sz="quarter" idx="10"/>
          </p:nvPr>
        </p:nvSpPr>
        <p:spPr/>
        <p:txBody>
          <a:bodyPr/>
          <a:lstStyle/>
          <a:p>
            <a:pPr>
              <a:defRPr/>
            </a:pPr>
            <a:fld id="{88DEC99F-D353-4A1A-9283-1B263106A2BB}" type="slidenum">
              <a:rPr lang="en-US" altLang="zh-CN" smtClean="0"/>
              <a:pPr>
                <a:defRPr/>
              </a:pPr>
              <a:t>49</a:t>
            </a:fld>
            <a:endParaRPr lang="en-US" altLang="zh-CN"/>
          </a:p>
        </p:txBody>
      </p:sp>
    </p:spTree>
    <p:extLst>
      <p:ext uri="{BB962C8B-B14F-4D97-AF65-F5344CB8AC3E}">
        <p14:creationId xmlns:p14="http://schemas.microsoft.com/office/powerpoint/2010/main" val="358075531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与铜线、同轴电缆、甚至无线技术相比，光纤的带宽容量几乎是无限的。</a:t>
            </a:r>
            <a:endParaRPr lang="zh-CN" altLang="en-US" dirty="0"/>
          </a:p>
        </p:txBody>
      </p:sp>
      <p:sp>
        <p:nvSpPr>
          <p:cNvPr id="4" name="灯片编号占位符 3"/>
          <p:cNvSpPr>
            <a:spLocks noGrp="1"/>
          </p:cNvSpPr>
          <p:nvPr>
            <p:ph type="sldNum" sz="quarter" idx="10"/>
          </p:nvPr>
        </p:nvSpPr>
        <p:spPr/>
        <p:txBody>
          <a:bodyPr/>
          <a:lstStyle/>
          <a:p>
            <a:pPr>
              <a:defRPr/>
            </a:pPr>
            <a:fld id="{88DEC99F-D353-4A1A-9283-1B263106A2BB}" type="slidenum">
              <a:rPr lang="en-US" altLang="zh-CN" smtClean="0"/>
              <a:pPr>
                <a:defRPr/>
              </a:pPr>
              <a:t>51</a:t>
            </a:fld>
            <a:endParaRPr lang="en-US" altLang="zh-CN"/>
          </a:p>
        </p:txBody>
      </p:sp>
    </p:spTree>
    <p:extLst>
      <p:ext uri="{BB962C8B-B14F-4D97-AF65-F5344CB8AC3E}">
        <p14:creationId xmlns:p14="http://schemas.microsoft.com/office/powerpoint/2010/main" val="126294118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b="1" dirty="0" smtClean="0">
                <a:solidFill>
                  <a:srgbClr val="2D2DB9"/>
                </a:solidFill>
                <a:latin typeface="Times New Roman" pitchFamily="18" charset="0"/>
                <a:cs typeface="Times New Roman" pitchFamily="18" charset="0"/>
              </a:rPr>
              <a:t>IEEE802.16</a:t>
            </a:r>
            <a:r>
              <a:rPr lang="zh-CN" altLang="en-US" sz="1200" b="1" dirty="0" smtClean="0">
                <a:solidFill>
                  <a:srgbClr val="2D2DB9"/>
                </a:solidFill>
                <a:latin typeface="Times New Roman" pitchFamily="18" charset="0"/>
                <a:cs typeface="Times New Roman" pitchFamily="18" charset="0"/>
              </a:rPr>
              <a:t>标准体系的主要目标是制定</a:t>
            </a:r>
            <a:r>
              <a:rPr lang="en-US" altLang="zh-CN" sz="1200" b="1" dirty="0" smtClean="0">
                <a:solidFill>
                  <a:srgbClr val="2D2DB9"/>
                </a:solidFill>
                <a:latin typeface="Times New Roman" pitchFamily="18" charset="0"/>
                <a:cs typeface="Times New Roman" pitchFamily="18" charset="0"/>
              </a:rPr>
              <a:t>2</a:t>
            </a:r>
            <a:r>
              <a:rPr lang="zh-CN" altLang="en-US" sz="1200" b="1" dirty="0" smtClean="0">
                <a:solidFill>
                  <a:srgbClr val="2D2DB9"/>
                </a:solidFill>
                <a:latin typeface="Times New Roman" pitchFamily="18" charset="0"/>
                <a:cs typeface="Times New Roman" pitchFamily="18" charset="0"/>
              </a:rPr>
              <a:t>～</a:t>
            </a:r>
            <a:r>
              <a:rPr lang="en-US" altLang="zh-CN" sz="1200" b="1" dirty="0" smtClean="0">
                <a:solidFill>
                  <a:srgbClr val="2D2DB9"/>
                </a:solidFill>
                <a:latin typeface="Times New Roman" pitchFamily="18" charset="0"/>
                <a:cs typeface="Times New Roman" pitchFamily="18" charset="0"/>
              </a:rPr>
              <a:t>66MHz</a:t>
            </a:r>
            <a:r>
              <a:rPr lang="zh-CN" altLang="en-US" sz="1200" b="1" dirty="0" smtClean="0">
                <a:solidFill>
                  <a:srgbClr val="2D2DB9"/>
                </a:solidFill>
                <a:latin typeface="Times New Roman" pitchFamily="18" charset="0"/>
                <a:cs typeface="Times New Roman" pitchFamily="18" charset="0"/>
              </a:rPr>
              <a:t>频段的无线接入系统的物理层与介质访问控制子层规范；</a:t>
            </a:r>
            <a:endParaRPr lang="en-US" altLang="zh-CN" sz="1200" b="1" dirty="0" smtClean="0">
              <a:solidFill>
                <a:srgbClr val="2D2DB9"/>
              </a:solidFill>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b="1" dirty="0" smtClean="0">
                <a:solidFill>
                  <a:srgbClr val="2D2DB9"/>
                </a:solidFill>
                <a:latin typeface="Times New Roman" pitchFamily="18" charset="0"/>
                <a:cs typeface="Times New Roman" pitchFamily="18" charset="0"/>
              </a:rPr>
              <a:t>虽然都是针对无线环境，但是与</a:t>
            </a:r>
            <a:r>
              <a:rPr lang="en-US" altLang="zh-CN" sz="1200" b="1" dirty="0" smtClean="0">
                <a:solidFill>
                  <a:srgbClr val="2D2DB9"/>
                </a:solidFill>
                <a:latin typeface="Times New Roman" pitchFamily="18" charset="0"/>
                <a:cs typeface="Times New Roman" pitchFamily="18" charset="0"/>
              </a:rPr>
              <a:t>802.11</a:t>
            </a:r>
            <a:r>
              <a:rPr lang="zh-CN" altLang="en-US" sz="1200" b="1" dirty="0" smtClean="0">
                <a:solidFill>
                  <a:srgbClr val="2D2DB9"/>
                </a:solidFill>
                <a:latin typeface="Times New Roman" pitchFamily="18" charset="0"/>
                <a:cs typeface="Times New Roman" pitchFamily="18" charset="0"/>
              </a:rPr>
              <a:t>不同，前者解决局域网范围内移动节点通信问题。后者针对建筑物间的数据通信，需在建筑上建立基站。包括火车、汽车等移动物体</a:t>
            </a:r>
            <a:r>
              <a:rPr lang="zh-CN" altLang="en-US" sz="1200" b="1" dirty="0" smtClean="0">
                <a:solidFill>
                  <a:srgbClr val="2D2DB9"/>
                </a:solidFill>
                <a:latin typeface="Times New Roman" pitchFamily="18" charset="0"/>
                <a:cs typeface="Times New Roman" pitchFamily="18" charset="0"/>
              </a:rPr>
              <a:t>。</a:t>
            </a:r>
            <a:endParaRPr lang="en-US" altLang="zh-CN" sz="1200" b="1" dirty="0" smtClean="0">
              <a:solidFill>
                <a:srgbClr val="2D2DB9"/>
              </a:solidFill>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kern="1200" dirty="0" smtClean="0">
                <a:solidFill>
                  <a:srgbClr val="1A3868"/>
                </a:solidFill>
                <a:latin typeface="Times New Roman" pitchFamily="18" charset="0"/>
                <a:ea typeface="微软雅黑" pitchFamily="34" charset="-122"/>
                <a:cs typeface="Times New Roman" pitchFamily="18" charset="0"/>
              </a:rPr>
              <a:t>因为 </a:t>
            </a:r>
            <a:r>
              <a:rPr lang="en-US" altLang="zh-CN" sz="1200" kern="1200" dirty="0" smtClean="0">
                <a:solidFill>
                  <a:srgbClr val="1A3868"/>
                </a:solidFill>
                <a:latin typeface="Times New Roman" pitchFamily="18" charset="0"/>
                <a:ea typeface="微软雅黑" pitchFamily="34" charset="-122"/>
                <a:cs typeface="Times New Roman" pitchFamily="18" charset="0"/>
              </a:rPr>
              <a:t>DSL</a:t>
            </a:r>
            <a:r>
              <a:rPr lang="zh-CN" altLang="en-US" sz="1200" kern="1200" dirty="0" smtClean="0">
                <a:solidFill>
                  <a:srgbClr val="1A3868"/>
                </a:solidFill>
                <a:latin typeface="Times New Roman" pitchFamily="18" charset="0"/>
                <a:ea typeface="微软雅黑" pitchFamily="34" charset="-122"/>
                <a:cs typeface="Times New Roman" pitchFamily="18" charset="0"/>
              </a:rPr>
              <a:t>、电缆及其它带宽访问方法的解决方案要么行不通，要么成本太高</a:t>
            </a:r>
            <a:endParaRPr lang="en-US" altLang="zh-CN" sz="1200" b="1" dirty="0" smtClean="0">
              <a:solidFill>
                <a:srgbClr val="2D2DB9"/>
              </a:solidFill>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sz="1200" b="1" dirty="0" smtClean="0">
              <a:solidFill>
                <a:srgbClr val="2D2DB9"/>
              </a:solidFill>
              <a:latin typeface="Times New Roman" pitchFamily="18" charset="0"/>
              <a:cs typeface="Times New Roman" pitchFamily="18" charset="0"/>
            </a:endParaRPr>
          </a:p>
          <a:p>
            <a:endParaRPr lang="zh-CN" altLang="en-US" dirty="0"/>
          </a:p>
        </p:txBody>
      </p:sp>
      <p:sp>
        <p:nvSpPr>
          <p:cNvPr id="4" name="灯片编号占位符 3"/>
          <p:cNvSpPr>
            <a:spLocks noGrp="1"/>
          </p:cNvSpPr>
          <p:nvPr>
            <p:ph type="sldNum" sz="quarter" idx="10"/>
          </p:nvPr>
        </p:nvSpPr>
        <p:spPr/>
        <p:txBody>
          <a:bodyPr/>
          <a:lstStyle/>
          <a:p>
            <a:pPr>
              <a:defRPr/>
            </a:pPr>
            <a:fld id="{88DEC99F-D353-4A1A-9283-1B263106A2BB}" type="slidenum">
              <a:rPr lang="en-US" altLang="zh-CN" smtClean="0"/>
              <a:pPr>
                <a:defRPr/>
              </a:pPr>
              <a:t>52</a:t>
            </a:fld>
            <a:endParaRPr lang="en-US" altLang="zh-CN"/>
          </a:p>
        </p:txBody>
      </p:sp>
    </p:spTree>
    <p:extLst>
      <p:ext uri="{BB962C8B-B14F-4D97-AF65-F5344CB8AC3E}">
        <p14:creationId xmlns:p14="http://schemas.microsoft.com/office/powerpoint/2010/main" val="14138748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7" name="Rectangle 2"/>
          <p:cNvSpPr>
            <a:spLocks noGrp="1" noRot="1" noChangeAspect="1" noChangeArrowheads="1" noTextEdit="1"/>
          </p:cNvSpPr>
          <p:nvPr>
            <p:ph type="sldImg"/>
          </p:nvPr>
        </p:nvSpPr>
        <p:spPr>
          <a:ln/>
        </p:spPr>
      </p:sp>
      <p:sp>
        <p:nvSpPr>
          <p:cNvPr id="116738" name="Rectangle 3"/>
          <p:cNvSpPr>
            <a:spLocks noGrp="1" noChangeArrowheads="1"/>
          </p:cNvSpPr>
          <p:nvPr>
            <p:ph type="body" idx="1"/>
          </p:nvPr>
        </p:nvSpPr>
        <p:spPr>
          <a:noFill/>
          <a:ln/>
        </p:spPr>
        <p:txBody>
          <a:bodyPr/>
          <a:lstStyle/>
          <a:p>
            <a:r>
              <a:rPr lang="en-US" altLang="zh-CN" smtClean="0">
                <a:ea typeface="宋体" charset="-122"/>
              </a:rPr>
              <a:t>x.25</a:t>
            </a:r>
            <a:r>
              <a:rPr lang="zh-CN" altLang="en-US" smtClean="0">
                <a:ea typeface="宋体" charset="-122"/>
              </a:rPr>
              <a:t>协议结构复杂，传输速率低（利用电信公司线路实现，通信质量不好，误码率高）</a:t>
            </a:r>
          </a:p>
        </p:txBody>
      </p:sp>
    </p:spTree>
    <p:extLst>
      <p:ext uri="{BB962C8B-B14F-4D97-AF65-F5344CB8AC3E}">
        <p14:creationId xmlns:p14="http://schemas.microsoft.com/office/powerpoint/2010/main" val="32075883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2"/>
          <p:cNvSpPr>
            <a:spLocks noGrp="1" noRot="1" noChangeAspect="1" noChangeArrowheads="1" noTextEdit="1"/>
          </p:cNvSpPr>
          <p:nvPr>
            <p:ph type="sldImg"/>
          </p:nvPr>
        </p:nvSpPr>
        <p:spPr>
          <a:ln/>
        </p:spPr>
      </p:sp>
      <p:sp>
        <p:nvSpPr>
          <p:cNvPr id="136195" name="Rectangle 3"/>
          <p:cNvSpPr>
            <a:spLocks noGrp="1" noChangeArrowheads="1"/>
          </p:cNvSpPr>
          <p:nvPr>
            <p:ph type="body" idx="1"/>
          </p:nvPr>
        </p:nvSpPr>
        <p:spPr>
          <a:noFill/>
          <a:ln/>
        </p:spPr>
        <p:txBody>
          <a:bodyPr/>
          <a:lstStyle/>
          <a:p>
            <a:r>
              <a:rPr lang="en-US" altLang="zh-CN" smtClean="0">
                <a:ea typeface="宋体" charset="-122"/>
              </a:rPr>
              <a:t>FR, Frame Relay</a:t>
            </a:r>
            <a:r>
              <a:rPr lang="zh-CN" altLang="en-US" smtClean="0">
                <a:ea typeface="宋体" charset="-122"/>
              </a:rPr>
              <a:t>由于光纤网的误码率（小于</a:t>
            </a:r>
            <a:r>
              <a:rPr lang="en-US" altLang="zh-CN" smtClean="0">
                <a:ea typeface="宋体" charset="-122"/>
              </a:rPr>
              <a:t>10^-9</a:t>
            </a:r>
            <a:r>
              <a:rPr lang="zh-CN" altLang="en-US" smtClean="0">
                <a:ea typeface="宋体" charset="-122"/>
              </a:rPr>
              <a:t>）比早期的电话网误码率（</a:t>
            </a:r>
            <a:r>
              <a:rPr lang="en-US" altLang="zh-CN" smtClean="0">
                <a:ea typeface="宋体" charset="-122"/>
              </a:rPr>
              <a:t>10^-4~10^-5</a:t>
            </a:r>
            <a:r>
              <a:rPr lang="zh-CN" altLang="en-US" smtClean="0">
                <a:ea typeface="宋体" charset="-122"/>
              </a:rPr>
              <a:t>）低得多，因此，可以减少</a:t>
            </a:r>
            <a:r>
              <a:rPr lang="en-US" altLang="zh-CN" smtClean="0">
                <a:ea typeface="宋体" charset="-122"/>
              </a:rPr>
              <a:t>X.25</a:t>
            </a:r>
            <a:r>
              <a:rPr lang="zh-CN" altLang="en-US" smtClean="0">
                <a:ea typeface="宋体" charset="-122"/>
              </a:rPr>
              <a:t>的某些差错控制过程，从而可以减少结点的处理时间，提高网络的吞吐量。帧中继的主要应用之一是局域网互联，特别是在局域网通过广域网进行互联时，使用帧中继更能体现它的低网络时延、低设备费用、高带宽利用率等优点。帧中继是一种先进的广域网技术，实质上也是分组通信的一种形式，只不过它将</a:t>
            </a:r>
            <a:r>
              <a:rPr lang="en-US" altLang="zh-CN" smtClean="0">
                <a:ea typeface="宋体" charset="-122"/>
              </a:rPr>
              <a:t>X.25</a:t>
            </a:r>
            <a:r>
              <a:rPr lang="zh-CN" altLang="en-US" smtClean="0">
                <a:ea typeface="宋体" charset="-122"/>
              </a:rPr>
              <a:t>分组网中分组交换机之间的恢复差错、防止阻塞的处理过程进行了简化。</a:t>
            </a:r>
            <a:endParaRPr lang="en-US" altLang="zh-CN" smtClean="0">
              <a:ea typeface="宋体" charset="-122"/>
            </a:endParaRPr>
          </a:p>
        </p:txBody>
      </p:sp>
    </p:spTree>
    <p:extLst>
      <p:ext uri="{BB962C8B-B14F-4D97-AF65-F5344CB8AC3E}">
        <p14:creationId xmlns:p14="http://schemas.microsoft.com/office/powerpoint/2010/main" val="22067452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2"/>
          <p:cNvSpPr>
            <a:spLocks noGrp="1" noRot="1" noChangeAspect="1" noChangeArrowheads="1" noTextEdit="1"/>
          </p:cNvSpPr>
          <p:nvPr>
            <p:ph type="sldImg"/>
          </p:nvPr>
        </p:nvSpPr>
        <p:spPr>
          <a:ln/>
        </p:spPr>
      </p:sp>
      <p:sp>
        <p:nvSpPr>
          <p:cNvPr id="137219" name="Rectangle 3"/>
          <p:cNvSpPr>
            <a:spLocks noGrp="1" noChangeArrowheads="1"/>
          </p:cNvSpPr>
          <p:nvPr>
            <p:ph type="body" idx="1"/>
          </p:nvPr>
        </p:nvSpPr>
        <p:spPr>
          <a:noFill/>
          <a:ln/>
        </p:spPr>
        <p:txBody>
          <a:bodyPr/>
          <a:lstStyle/>
          <a:p>
            <a:r>
              <a:rPr lang="zh-CN" altLang="en-US" smtClean="0">
                <a:ea typeface="宋体" charset="-122"/>
              </a:rPr>
              <a:t>帧中继提供的是数据链路层和物理层的协议规范，任何高层协议都独立于帧中继协议，因此，大大地简化了帧中继的实现。</a:t>
            </a:r>
          </a:p>
        </p:txBody>
      </p:sp>
    </p:spTree>
    <p:extLst>
      <p:ext uri="{BB962C8B-B14F-4D97-AF65-F5344CB8AC3E}">
        <p14:creationId xmlns:p14="http://schemas.microsoft.com/office/powerpoint/2010/main" val="18169717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5" name="Rectangle 2"/>
          <p:cNvSpPr>
            <a:spLocks noGrp="1" noRot="1" noChangeAspect="1" noChangeArrowheads="1" noTextEdit="1"/>
          </p:cNvSpPr>
          <p:nvPr>
            <p:ph type="sldImg"/>
          </p:nvPr>
        </p:nvSpPr>
        <p:spPr>
          <a:ln/>
        </p:spPr>
      </p:sp>
      <p:sp>
        <p:nvSpPr>
          <p:cNvPr id="129026" name="Rectangle 3"/>
          <p:cNvSpPr>
            <a:spLocks noGrp="1" noChangeArrowheads="1"/>
          </p:cNvSpPr>
          <p:nvPr>
            <p:ph type="body" idx="1"/>
          </p:nvPr>
        </p:nvSpPr>
        <p:spPr>
          <a:noFill/>
          <a:ln/>
        </p:spPr>
        <p:txBody>
          <a:bodyPr/>
          <a:lstStyle/>
          <a:p>
            <a:r>
              <a:rPr lang="zh-CN" altLang="en-US" sz="1000" b="1" smtClean="0">
                <a:solidFill>
                  <a:srgbClr val="2D2DB9"/>
                </a:solidFill>
                <a:ea typeface="宋体" charset="-122"/>
                <a:cs typeface="Times New Roman" pitchFamily="18" charset="0"/>
              </a:rPr>
              <a:t>采用面向连接的方式，为用户提供虚拟专用网络服务。</a:t>
            </a:r>
            <a:endParaRPr lang="en-US" altLang="zh-CN" sz="1000" b="1" smtClean="0">
              <a:solidFill>
                <a:srgbClr val="2D2DB9"/>
              </a:solidFill>
              <a:ea typeface="宋体" charset="-122"/>
              <a:cs typeface="Times New Roman" pitchFamily="18" charset="0"/>
            </a:endParaRPr>
          </a:p>
          <a:p>
            <a:r>
              <a:rPr lang="zh-CN" altLang="en-US" sz="1000" b="1" smtClean="0">
                <a:solidFill>
                  <a:srgbClr val="2D2DB9"/>
                </a:solidFill>
                <a:ea typeface="宋体" charset="-122"/>
                <a:cs typeface="Times New Roman" pitchFamily="18" charset="0"/>
              </a:rPr>
              <a:t>在数据链路层</a:t>
            </a:r>
            <a:r>
              <a:rPr lang="en-US" altLang="zh-CN" sz="1000" b="1" smtClean="0">
                <a:solidFill>
                  <a:srgbClr val="2D2DB9"/>
                </a:solidFill>
                <a:ea typeface="宋体" charset="-122"/>
                <a:cs typeface="Times New Roman" pitchFamily="18" charset="0"/>
              </a:rPr>
              <a:t>VPN</a:t>
            </a:r>
            <a:r>
              <a:rPr lang="zh-CN" altLang="en-US" sz="1000" b="1" smtClean="0">
                <a:solidFill>
                  <a:srgbClr val="2D2DB9"/>
                </a:solidFill>
                <a:ea typeface="宋体" charset="-122"/>
                <a:cs typeface="Times New Roman" pitchFamily="18" charset="0"/>
              </a:rPr>
              <a:t>技术中占主导地位。</a:t>
            </a:r>
          </a:p>
        </p:txBody>
      </p:sp>
    </p:spTree>
    <p:extLst>
      <p:ext uri="{BB962C8B-B14F-4D97-AF65-F5344CB8AC3E}">
        <p14:creationId xmlns:p14="http://schemas.microsoft.com/office/powerpoint/2010/main" val="26702351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1" name="Rectangle 2"/>
          <p:cNvSpPr>
            <a:spLocks noGrp="1" noRot="1" noChangeAspect="1" noChangeArrowheads="1" noTextEdit="1"/>
          </p:cNvSpPr>
          <p:nvPr>
            <p:ph type="sldImg"/>
          </p:nvPr>
        </p:nvSpPr>
        <p:spPr>
          <a:ln/>
        </p:spPr>
      </p:sp>
      <p:sp>
        <p:nvSpPr>
          <p:cNvPr id="122882" name="Rectangle 3"/>
          <p:cNvSpPr>
            <a:spLocks noGrp="1" noChangeArrowheads="1"/>
          </p:cNvSpPr>
          <p:nvPr>
            <p:ph type="body" idx="1"/>
          </p:nvPr>
        </p:nvSpPr>
        <p:spPr>
          <a:noFill/>
          <a:ln/>
        </p:spPr>
        <p:txBody>
          <a:bodyPr/>
          <a:lstStyle/>
          <a:p>
            <a:r>
              <a:rPr lang="zh-CN" altLang="en-US" smtClean="0">
                <a:ea typeface="宋体" charset="-122"/>
              </a:rPr>
              <a:t>现代通信技术的发展，信息的数字化和通信业务的多样化，</a:t>
            </a:r>
            <a:r>
              <a:rPr lang="en-US" altLang="zh-CN" smtClean="0">
                <a:ea typeface="宋体" charset="-122"/>
              </a:rPr>
              <a:t>CCITT(</a:t>
            </a:r>
            <a:r>
              <a:rPr lang="zh-CN" altLang="en-US" smtClean="0">
                <a:ea typeface="宋体" charset="-122"/>
              </a:rPr>
              <a:t>国际电报电话咨询委员会 </a:t>
            </a:r>
            <a:r>
              <a:rPr lang="en-US" altLang="zh-CN" smtClean="0">
                <a:ea typeface="宋体" charset="-122"/>
              </a:rPr>
              <a:t>)</a:t>
            </a:r>
            <a:r>
              <a:rPr lang="zh-CN" altLang="en-US" smtClean="0">
                <a:ea typeface="宋体" charset="-122"/>
              </a:rPr>
              <a:t>提出将语音、数据、图像等业务综合在一个网内的设想。</a:t>
            </a:r>
          </a:p>
          <a:p>
            <a:r>
              <a:rPr lang="en-US" altLang="zh-CN" smtClean="0">
                <a:ea typeface="宋体" charset="-122"/>
              </a:rPr>
              <a:t>ISDN</a:t>
            </a:r>
            <a:r>
              <a:rPr lang="zh-CN" altLang="en-US" smtClean="0">
                <a:ea typeface="宋体" charset="-122"/>
              </a:rPr>
              <a:t>采用全数字信道，可以获得较高的通信质量与可靠性。</a:t>
            </a:r>
          </a:p>
        </p:txBody>
      </p:sp>
    </p:spTree>
    <p:extLst>
      <p:ext uri="{BB962C8B-B14F-4D97-AF65-F5344CB8AC3E}">
        <p14:creationId xmlns:p14="http://schemas.microsoft.com/office/powerpoint/2010/main" val="23580181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5" name="Rectangle 2"/>
          <p:cNvSpPr>
            <a:spLocks noGrp="1" noRot="1" noChangeAspect="1" noChangeArrowheads="1" noTextEdit="1"/>
          </p:cNvSpPr>
          <p:nvPr>
            <p:ph type="sldImg"/>
          </p:nvPr>
        </p:nvSpPr>
        <p:spPr>
          <a:ln/>
        </p:spPr>
      </p:sp>
      <p:sp>
        <p:nvSpPr>
          <p:cNvPr id="134146" name="Rectangle 3"/>
          <p:cNvSpPr>
            <a:spLocks noGrp="1" noChangeArrowheads="1"/>
          </p:cNvSpPr>
          <p:nvPr>
            <p:ph type="body" idx="1"/>
          </p:nvPr>
        </p:nvSpPr>
        <p:spPr>
          <a:noFill/>
          <a:ln/>
        </p:spPr>
        <p:txBody>
          <a:bodyPr/>
          <a:lstStyle/>
          <a:p>
            <a:r>
              <a:rPr lang="zh-CN" altLang="en-US" smtClean="0">
                <a:ea typeface="宋体" charset="-122"/>
              </a:rPr>
              <a:t>人们对数据传输速率的要求越来越高。</a:t>
            </a:r>
          </a:p>
          <a:p>
            <a:r>
              <a:rPr lang="en-US" altLang="zh-CN" smtClean="0">
                <a:ea typeface="宋体" charset="-122"/>
              </a:rPr>
              <a:t>B</a:t>
            </a:r>
            <a:r>
              <a:rPr lang="zh-CN" altLang="en-US" smtClean="0">
                <a:ea typeface="宋体" charset="-122"/>
              </a:rPr>
              <a:t>：</a:t>
            </a:r>
            <a:r>
              <a:rPr lang="en-US" altLang="zh-CN" smtClean="0">
                <a:ea typeface="宋体" charset="-122"/>
              </a:rPr>
              <a:t>broadband</a:t>
            </a:r>
            <a:r>
              <a:rPr lang="zh-CN" altLang="en-US" smtClean="0">
                <a:ea typeface="宋体" charset="-122"/>
              </a:rPr>
              <a:t>，宽带。</a:t>
            </a:r>
          </a:p>
        </p:txBody>
      </p:sp>
    </p:spTree>
    <p:extLst>
      <p:ext uri="{BB962C8B-B14F-4D97-AF65-F5344CB8AC3E}">
        <p14:creationId xmlns:p14="http://schemas.microsoft.com/office/powerpoint/2010/main" val="21896359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8613"/>
            <a:ext cx="7772400" cy="1103312"/>
          </a:xfrm>
        </p:spPr>
        <p:txBody>
          <a:bodyPr/>
          <a:lstStyle/>
          <a:p>
            <a:r>
              <a:rPr lang="zh-CN" altLang="en-US"/>
              <a:t>单击此处编辑母版标题样式</a:t>
            </a:r>
          </a:p>
        </p:txBody>
      </p:sp>
      <p:sp>
        <p:nvSpPr>
          <p:cNvPr id="3" name="副标题 2"/>
          <p:cNvSpPr>
            <a:spLocks noGrp="1"/>
          </p:cNvSpPr>
          <p:nvPr>
            <p:ph type="subTitle" idx="1"/>
          </p:nvPr>
        </p:nvSpPr>
        <p:spPr>
          <a:xfrm>
            <a:off x="1371600" y="2916238"/>
            <a:ext cx="6400800" cy="131445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5108575" y="428625"/>
            <a:ext cx="1606550" cy="4144963"/>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285750" y="428625"/>
            <a:ext cx="4670425" cy="4144963"/>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8613"/>
            <a:ext cx="7772400" cy="1103312"/>
          </a:xfrm>
        </p:spPr>
        <p:txBody>
          <a:bodyPr/>
          <a:lstStyle/>
          <a:p>
            <a:r>
              <a:rPr lang="zh-CN" altLang="en-US"/>
              <a:t>单击此处编辑母版标题样式</a:t>
            </a:r>
          </a:p>
        </p:txBody>
      </p:sp>
      <p:sp>
        <p:nvSpPr>
          <p:cNvPr id="3" name="副标题 2"/>
          <p:cNvSpPr>
            <a:spLocks noGrp="1"/>
          </p:cNvSpPr>
          <p:nvPr>
            <p:ph type="subTitle" idx="1"/>
          </p:nvPr>
        </p:nvSpPr>
        <p:spPr>
          <a:xfrm>
            <a:off x="1371600" y="2916238"/>
            <a:ext cx="6400800" cy="131445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Rectangle 4"/>
          <p:cNvSpPr>
            <a:spLocks noGrp="1" noChangeArrowheads="1"/>
          </p:cNvSpPr>
          <p:nvPr>
            <p:ph type="ftr" sz="quarter" idx="10"/>
          </p:nvPr>
        </p:nvSpPr>
        <p:spPr>
          <a:ln/>
        </p:spPr>
        <p:txBody>
          <a:bodyPr/>
          <a:lstStyle>
            <a:lvl1pPr>
              <a:defRPr/>
            </a:lvl1pPr>
          </a:lstStyle>
          <a:p>
            <a:pPr>
              <a:defRPr/>
            </a:pPr>
            <a:fld id="{F97E6B5A-8F4A-419D-ABE8-5C7AE7CF7CC0}" type="slidenum">
              <a:rPr lang="zh-CN" altLang="en-US"/>
              <a:pPr>
                <a:defRPr/>
              </a:pPr>
              <a:t>‹#›</a:t>
            </a:fld>
            <a:endParaRPr lang="en-US" altLang="zh-CN"/>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ftr" sz="quarter" idx="10"/>
          </p:nvPr>
        </p:nvSpPr>
        <p:spPr>
          <a:ln/>
        </p:spPr>
        <p:txBody>
          <a:bodyPr/>
          <a:lstStyle>
            <a:lvl1pPr>
              <a:defRPr/>
            </a:lvl1pPr>
          </a:lstStyle>
          <a:p>
            <a:pPr>
              <a:defRPr/>
            </a:pPr>
            <a:fld id="{FBC76597-BD86-42C7-A46D-56D56971E4C2}" type="slidenum">
              <a:rPr lang="zh-CN" altLang="en-US"/>
              <a:pPr>
                <a:defRPr/>
              </a:pPr>
              <a:t>‹#›</a:t>
            </a:fld>
            <a:endParaRPr lang="en-US" altLang="zh-CN"/>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6763"/>
            <a:ext cx="7772400" cy="1020762"/>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181225"/>
            <a:ext cx="7772400" cy="1125538"/>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4"/>
          <p:cNvSpPr>
            <a:spLocks noGrp="1" noChangeArrowheads="1"/>
          </p:cNvSpPr>
          <p:nvPr>
            <p:ph type="ftr" sz="quarter" idx="10"/>
          </p:nvPr>
        </p:nvSpPr>
        <p:spPr>
          <a:ln/>
        </p:spPr>
        <p:txBody>
          <a:bodyPr/>
          <a:lstStyle>
            <a:lvl1pPr>
              <a:defRPr/>
            </a:lvl1pPr>
          </a:lstStyle>
          <a:p>
            <a:pPr>
              <a:defRPr/>
            </a:pPr>
            <a:fld id="{6C4A3935-FCDF-41F5-BFDE-5EF37644A0BC}" type="slidenum">
              <a:rPr lang="zh-CN" altLang="en-US"/>
              <a:pPr>
                <a:defRPr/>
              </a:pPr>
              <a:t>‹#›</a:t>
            </a:fld>
            <a:endParaRPr lang="en-US" altLang="zh-CN"/>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357188" y="1485900"/>
            <a:ext cx="3101975" cy="30876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3611563" y="1485900"/>
            <a:ext cx="3103562" cy="30876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p:cNvSpPr>
            <a:spLocks noGrp="1" noChangeArrowheads="1"/>
          </p:cNvSpPr>
          <p:nvPr>
            <p:ph type="ftr" sz="quarter" idx="10"/>
          </p:nvPr>
        </p:nvSpPr>
        <p:spPr>
          <a:ln/>
        </p:spPr>
        <p:txBody>
          <a:bodyPr/>
          <a:lstStyle>
            <a:lvl1pPr>
              <a:defRPr/>
            </a:lvl1pPr>
          </a:lstStyle>
          <a:p>
            <a:pPr>
              <a:defRPr/>
            </a:pPr>
            <a:fld id="{2E57788D-C9F5-4E76-AEE8-EE568E547412}" type="slidenum">
              <a:rPr lang="zh-CN" altLang="en-US"/>
              <a:pPr>
                <a:defRPr/>
              </a:pPr>
              <a:t>‹#›</a:t>
            </a:fld>
            <a:endParaRPr lang="en-US" altLang="zh-CN"/>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06375"/>
            <a:ext cx="8229600" cy="85725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150938"/>
            <a:ext cx="4040188" cy="4810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1631950"/>
            <a:ext cx="4040188" cy="29638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150938"/>
            <a:ext cx="4041775" cy="4810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1631950"/>
            <a:ext cx="4041775" cy="29638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4"/>
          <p:cNvSpPr>
            <a:spLocks noGrp="1" noChangeArrowheads="1"/>
          </p:cNvSpPr>
          <p:nvPr>
            <p:ph type="ftr" sz="quarter" idx="10"/>
          </p:nvPr>
        </p:nvSpPr>
        <p:spPr>
          <a:ln/>
        </p:spPr>
        <p:txBody>
          <a:bodyPr/>
          <a:lstStyle>
            <a:lvl1pPr>
              <a:defRPr/>
            </a:lvl1pPr>
          </a:lstStyle>
          <a:p>
            <a:pPr>
              <a:defRPr/>
            </a:pPr>
            <a:fld id="{868807A8-EB1E-41E0-A578-5D36466B59E6}" type="slidenum">
              <a:rPr lang="zh-CN" altLang="en-US"/>
              <a:pPr>
                <a:defRPr/>
              </a:pPr>
              <a:t>‹#›</a:t>
            </a:fld>
            <a:endParaRPr lang="en-US" altLang="zh-CN"/>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4"/>
          <p:cNvSpPr>
            <a:spLocks noGrp="1" noChangeArrowheads="1"/>
          </p:cNvSpPr>
          <p:nvPr>
            <p:ph type="ftr" sz="quarter" idx="10"/>
          </p:nvPr>
        </p:nvSpPr>
        <p:spPr>
          <a:ln/>
        </p:spPr>
        <p:txBody>
          <a:bodyPr/>
          <a:lstStyle>
            <a:lvl1pPr>
              <a:defRPr/>
            </a:lvl1pPr>
          </a:lstStyle>
          <a:p>
            <a:pPr>
              <a:defRPr/>
            </a:pPr>
            <a:fld id="{1BEFA569-2CEB-4F2B-90D2-5820877BE59A}" type="slidenum">
              <a:rPr lang="zh-CN" altLang="en-US"/>
              <a:pPr>
                <a:defRPr/>
              </a:pPr>
              <a:t>‹#›</a:t>
            </a:fld>
            <a:endParaRPr lang="en-US" altLang="zh-CN"/>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ftr" sz="quarter" idx="10"/>
          </p:nvPr>
        </p:nvSpPr>
        <p:spPr>
          <a:ln/>
        </p:spPr>
        <p:txBody>
          <a:bodyPr/>
          <a:lstStyle>
            <a:lvl1pPr>
              <a:defRPr/>
            </a:lvl1pPr>
          </a:lstStyle>
          <a:p>
            <a:pPr>
              <a:defRPr/>
            </a:pPr>
            <a:fld id="{F5FAECC5-CF03-4D51-BFC2-7ED2DE090AE4}" type="slidenum">
              <a:rPr lang="zh-CN" altLang="en-US"/>
              <a:pPr>
                <a:defRPr/>
              </a:pPr>
              <a:t>‹#›</a:t>
            </a:fld>
            <a:endParaRPr lang="en-US" altLang="zh-CN"/>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04788"/>
            <a:ext cx="3008313" cy="871537"/>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04788"/>
            <a:ext cx="5111750" cy="43910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076325"/>
            <a:ext cx="3008313" cy="351948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p:cNvSpPr>
            <a:spLocks noGrp="1" noChangeArrowheads="1"/>
          </p:cNvSpPr>
          <p:nvPr>
            <p:ph type="ftr" sz="quarter" idx="10"/>
          </p:nvPr>
        </p:nvSpPr>
        <p:spPr>
          <a:ln/>
        </p:spPr>
        <p:txBody>
          <a:bodyPr/>
          <a:lstStyle>
            <a:lvl1pPr>
              <a:defRPr/>
            </a:lvl1pPr>
          </a:lstStyle>
          <a:p>
            <a:pPr>
              <a:defRPr/>
            </a:pPr>
            <a:fld id="{3DCA7D56-E5D5-4F2E-B201-831AB8EA65DA}" type="slidenum">
              <a:rPr lang="zh-CN" altLang="en-US"/>
              <a:pPr>
                <a:defRPr/>
              </a:pPr>
              <a:t>‹#›</a:t>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2038"/>
            <a:ext cx="5486400" cy="425450"/>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460375"/>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4027488"/>
            <a:ext cx="5486400" cy="60325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p:cNvSpPr>
            <a:spLocks noGrp="1" noChangeArrowheads="1"/>
          </p:cNvSpPr>
          <p:nvPr>
            <p:ph type="ftr" sz="quarter" idx="10"/>
          </p:nvPr>
        </p:nvSpPr>
        <p:spPr>
          <a:ln/>
        </p:spPr>
        <p:txBody>
          <a:bodyPr/>
          <a:lstStyle>
            <a:lvl1pPr>
              <a:defRPr/>
            </a:lvl1pPr>
          </a:lstStyle>
          <a:p>
            <a:pPr>
              <a:defRPr/>
            </a:pPr>
            <a:fld id="{F76F5A0A-6D39-4440-B657-9DA6A8BF32BC}" type="slidenum">
              <a:rPr lang="zh-CN" altLang="en-US"/>
              <a:pPr>
                <a:defRPr/>
              </a:pPr>
              <a:t>‹#›</a:t>
            </a:fld>
            <a:endParaRPr lang="en-US" altLang="zh-CN"/>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ftr" sz="quarter" idx="10"/>
          </p:nvPr>
        </p:nvSpPr>
        <p:spPr>
          <a:ln/>
        </p:spPr>
        <p:txBody>
          <a:bodyPr/>
          <a:lstStyle>
            <a:lvl1pPr>
              <a:defRPr/>
            </a:lvl1pPr>
          </a:lstStyle>
          <a:p>
            <a:pPr>
              <a:defRPr/>
            </a:pPr>
            <a:fld id="{FAF16B8C-589E-4652-A4F0-1518DE09EB82}" type="slidenum">
              <a:rPr lang="zh-CN" altLang="en-US"/>
              <a:pPr>
                <a:defRPr/>
              </a:pPr>
              <a:t>‹#›</a:t>
            </a:fld>
            <a:endParaRPr lang="en-US" altLang="zh-CN"/>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5108575" y="428625"/>
            <a:ext cx="1606550" cy="4144963"/>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285750" y="428625"/>
            <a:ext cx="4670425" cy="4144963"/>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ftr" sz="quarter" idx="10"/>
          </p:nvPr>
        </p:nvSpPr>
        <p:spPr>
          <a:ln/>
        </p:spPr>
        <p:txBody>
          <a:bodyPr/>
          <a:lstStyle>
            <a:lvl1pPr>
              <a:defRPr/>
            </a:lvl1pPr>
          </a:lstStyle>
          <a:p>
            <a:pPr>
              <a:defRPr/>
            </a:pPr>
            <a:fld id="{8738E81B-D991-47B1-8F54-26455707D3F9}" type="slidenum">
              <a:rPr lang="zh-CN" altLang="en-US"/>
              <a:pPr>
                <a:defRPr/>
              </a:pPr>
              <a:t>‹#›</a:t>
            </a:fld>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6763"/>
            <a:ext cx="7772400" cy="1020762"/>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181225"/>
            <a:ext cx="7772400" cy="1125538"/>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357188" y="1485900"/>
            <a:ext cx="3101975" cy="30876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3611563" y="1485900"/>
            <a:ext cx="3103562" cy="30876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06375"/>
            <a:ext cx="8229600" cy="85725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150938"/>
            <a:ext cx="4040188" cy="4810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1631950"/>
            <a:ext cx="4040188" cy="29638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150938"/>
            <a:ext cx="4041775" cy="4810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1631950"/>
            <a:ext cx="4041775" cy="29638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04788"/>
            <a:ext cx="3008313" cy="871537"/>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04788"/>
            <a:ext cx="5111750" cy="43910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076325"/>
            <a:ext cx="3008313" cy="351948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2038"/>
            <a:ext cx="5486400" cy="425450"/>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460375"/>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4027488"/>
            <a:ext cx="5486400" cy="60325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2.jpe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285750" y="428625"/>
            <a:ext cx="6429375" cy="85725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smtClean="0"/>
              <a:t>一级标题</a:t>
            </a:r>
          </a:p>
        </p:txBody>
      </p:sp>
      <p:sp>
        <p:nvSpPr>
          <p:cNvPr id="1027" name="Rectangle 3"/>
          <p:cNvSpPr>
            <a:spLocks noGrp="1" noChangeArrowheads="1"/>
          </p:cNvSpPr>
          <p:nvPr>
            <p:ph type="body" idx="1"/>
          </p:nvPr>
        </p:nvSpPr>
        <p:spPr bwMode="auto">
          <a:xfrm>
            <a:off x="357188" y="1485900"/>
            <a:ext cx="6357937" cy="308768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二级标题</a:t>
            </a:r>
            <a:endParaRPr lang="en-US" altLang="zh-CN" smtClean="0"/>
          </a:p>
          <a:p>
            <a:pPr lvl="1"/>
            <a:r>
              <a:rPr lang="zh-CN" altLang="en-US" smtClean="0"/>
              <a:t>三级标题</a:t>
            </a:r>
          </a:p>
          <a:p>
            <a:pPr lvl="2"/>
            <a:r>
              <a:rPr lang="zh-CN" altLang="en-US" smtClean="0"/>
              <a:t>四级标题</a:t>
            </a:r>
          </a:p>
          <a:p>
            <a:pPr lvl="3"/>
            <a:r>
              <a:rPr lang="zh-CN" altLang="en-US" smtClean="0"/>
              <a:t>五级标题</a:t>
            </a:r>
          </a:p>
          <a:p>
            <a:pPr lvl="4"/>
            <a:r>
              <a:rPr lang="zh-CN" altLang="en-US" smtClean="0"/>
              <a:t>六级标题</a:t>
            </a:r>
          </a:p>
        </p:txBody>
      </p:sp>
    </p:spTree>
  </p:cSld>
  <p:clrMap bg1="lt1" tx1="dk1" bg2="lt2" tx2="dk2" accent1="accent1" accent2="accent2" accent3="accent3" accent4="accent4" accent5="accent5" accent6="accent6" hlink="hlink" folHlink="folHlink"/>
  <p:sldLayoutIdLst>
    <p:sldLayoutId id="2147483677" r:id="rId1"/>
    <p:sldLayoutId id="2147483676" r:id="rId2"/>
    <p:sldLayoutId id="2147483675" r:id="rId3"/>
    <p:sldLayoutId id="2147483674" r:id="rId4"/>
    <p:sldLayoutId id="2147483673" r:id="rId5"/>
    <p:sldLayoutId id="2147483672" r:id="rId6"/>
    <p:sldLayoutId id="2147483671" r:id="rId7"/>
    <p:sldLayoutId id="2147483670" r:id="rId8"/>
    <p:sldLayoutId id="2147483669" r:id="rId9"/>
    <p:sldLayoutId id="2147483668" r:id="rId10"/>
    <p:sldLayoutId id="2147483667" r:id="rId11"/>
  </p:sldLayoutIdLst>
  <p:hf sldNum="0" hdr="0" dt="0"/>
  <p:txStyles>
    <p:titleStyle>
      <a:lvl1pPr algn="ctr" rtl="0" eaLnBrk="0" fontAlgn="base" hangingPunct="0">
        <a:spcBef>
          <a:spcPct val="0"/>
        </a:spcBef>
        <a:spcAft>
          <a:spcPct val="0"/>
        </a:spcAft>
        <a:defRPr sz="2800" b="1">
          <a:solidFill>
            <a:srgbClr val="194D19"/>
          </a:solidFill>
          <a:latin typeface="+mj-lt"/>
          <a:ea typeface="+mj-ea"/>
          <a:cs typeface="+mj-cs"/>
        </a:defRPr>
      </a:lvl1pPr>
      <a:lvl2pPr algn="ctr" rtl="0" eaLnBrk="0" fontAlgn="base" hangingPunct="0">
        <a:spcBef>
          <a:spcPct val="0"/>
        </a:spcBef>
        <a:spcAft>
          <a:spcPct val="0"/>
        </a:spcAft>
        <a:defRPr sz="2800" b="1">
          <a:solidFill>
            <a:srgbClr val="194D19"/>
          </a:solidFill>
          <a:latin typeface="Constantia" pitchFamily="18" charset="0"/>
          <a:ea typeface="微软雅黑" pitchFamily="34" charset="-122"/>
        </a:defRPr>
      </a:lvl2pPr>
      <a:lvl3pPr algn="ctr" rtl="0" eaLnBrk="0" fontAlgn="base" hangingPunct="0">
        <a:spcBef>
          <a:spcPct val="0"/>
        </a:spcBef>
        <a:spcAft>
          <a:spcPct val="0"/>
        </a:spcAft>
        <a:defRPr sz="2800" b="1">
          <a:solidFill>
            <a:srgbClr val="194D19"/>
          </a:solidFill>
          <a:latin typeface="Constantia" pitchFamily="18" charset="0"/>
          <a:ea typeface="微软雅黑" pitchFamily="34" charset="-122"/>
        </a:defRPr>
      </a:lvl3pPr>
      <a:lvl4pPr algn="ctr" rtl="0" eaLnBrk="0" fontAlgn="base" hangingPunct="0">
        <a:spcBef>
          <a:spcPct val="0"/>
        </a:spcBef>
        <a:spcAft>
          <a:spcPct val="0"/>
        </a:spcAft>
        <a:defRPr sz="2800" b="1">
          <a:solidFill>
            <a:srgbClr val="194D19"/>
          </a:solidFill>
          <a:latin typeface="Constantia" pitchFamily="18" charset="0"/>
          <a:ea typeface="微软雅黑" pitchFamily="34" charset="-122"/>
        </a:defRPr>
      </a:lvl4pPr>
      <a:lvl5pPr algn="ctr" rtl="0" eaLnBrk="0" fontAlgn="base" hangingPunct="0">
        <a:spcBef>
          <a:spcPct val="0"/>
        </a:spcBef>
        <a:spcAft>
          <a:spcPct val="0"/>
        </a:spcAft>
        <a:defRPr sz="2800" b="1">
          <a:solidFill>
            <a:srgbClr val="194D19"/>
          </a:solidFill>
          <a:latin typeface="Constantia" pitchFamily="18" charset="0"/>
          <a:ea typeface="微软雅黑" pitchFamily="34" charset="-122"/>
        </a:defRPr>
      </a:lvl5pPr>
      <a:lvl6pPr marL="457200" algn="ctr" rtl="0" eaLnBrk="0" fontAlgn="base" hangingPunct="0">
        <a:spcBef>
          <a:spcPct val="0"/>
        </a:spcBef>
        <a:spcAft>
          <a:spcPct val="0"/>
        </a:spcAft>
        <a:defRPr sz="2800" b="1">
          <a:solidFill>
            <a:srgbClr val="194D19"/>
          </a:solidFill>
          <a:latin typeface="Constantia" pitchFamily="18" charset="0"/>
          <a:ea typeface="微软雅黑" pitchFamily="34" charset="-122"/>
        </a:defRPr>
      </a:lvl6pPr>
      <a:lvl7pPr marL="914400" algn="ctr" rtl="0" eaLnBrk="0" fontAlgn="base" hangingPunct="0">
        <a:spcBef>
          <a:spcPct val="0"/>
        </a:spcBef>
        <a:spcAft>
          <a:spcPct val="0"/>
        </a:spcAft>
        <a:defRPr sz="2800" b="1">
          <a:solidFill>
            <a:srgbClr val="194D19"/>
          </a:solidFill>
          <a:latin typeface="Constantia" pitchFamily="18" charset="0"/>
          <a:ea typeface="微软雅黑" pitchFamily="34" charset="-122"/>
        </a:defRPr>
      </a:lvl7pPr>
      <a:lvl8pPr marL="1371600" algn="ctr" rtl="0" eaLnBrk="0" fontAlgn="base" hangingPunct="0">
        <a:spcBef>
          <a:spcPct val="0"/>
        </a:spcBef>
        <a:spcAft>
          <a:spcPct val="0"/>
        </a:spcAft>
        <a:defRPr sz="2800" b="1">
          <a:solidFill>
            <a:srgbClr val="194D19"/>
          </a:solidFill>
          <a:latin typeface="Constantia" pitchFamily="18" charset="0"/>
          <a:ea typeface="微软雅黑" pitchFamily="34" charset="-122"/>
        </a:defRPr>
      </a:lvl8pPr>
      <a:lvl9pPr marL="1828800" algn="ctr" rtl="0" eaLnBrk="0" fontAlgn="base" hangingPunct="0">
        <a:spcBef>
          <a:spcPct val="0"/>
        </a:spcBef>
        <a:spcAft>
          <a:spcPct val="0"/>
        </a:spcAft>
        <a:defRPr sz="2800" b="1">
          <a:solidFill>
            <a:srgbClr val="194D19"/>
          </a:solidFill>
          <a:latin typeface="Constantia" pitchFamily="18" charset="0"/>
          <a:ea typeface="微软雅黑" pitchFamily="34" charset="-122"/>
        </a:defRPr>
      </a:lvl9pPr>
    </p:titleStyle>
    <p:bodyStyle>
      <a:lvl1pPr marL="342900" indent="-342900" algn="l" rtl="0" eaLnBrk="0" fontAlgn="base" hangingPunct="0">
        <a:spcBef>
          <a:spcPct val="20000"/>
        </a:spcBef>
        <a:spcAft>
          <a:spcPct val="0"/>
        </a:spcAft>
        <a:buChar char="•"/>
        <a:defRPr sz="2400">
          <a:solidFill>
            <a:srgbClr val="267326"/>
          </a:solidFill>
          <a:latin typeface="+mn-lt"/>
          <a:ea typeface="+mn-ea"/>
          <a:cs typeface="+mn-cs"/>
        </a:defRPr>
      </a:lvl1pPr>
      <a:lvl2pPr marL="742950" indent="-285750" algn="l" rtl="0" eaLnBrk="0" fontAlgn="base" hangingPunct="0">
        <a:spcBef>
          <a:spcPct val="20000"/>
        </a:spcBef>
        <a:spcAft>
          <a:spcPct val="0"/>
        </a:spcAft>
        <a:buChar char="–"/>
        <a:defRPr sz="2000">
          <a:solidFill>
            <a:srgbClr val="267326"/>
          </a:solidFill>
          <a:latin typeface="+mn-lt"/>
          <a:ea typeface="+mn-ea"/>
        </a:defRPr>
      </a:lvl2pPr>
      <a:lvl3pPr marL="1143000" indent="-228600" algn="l" rtl="0" eaLnBrk="0" fontAlgn="base" hangingPunct="0">
        <a:spcBef>
          <a:spcPct val="20000"/>
        </a:spcBef>
        <a:spcAft>
          <a:spcPct val="0"/>
        </a:spcAft>
        <a:buChar char="•"/>
        <a:defRPr sz="2000">
          <a:solidFill>
            <a:srgbClr val="267326"/>
          </a:solidFill>
          <a:latin typeface="+mn-lt"/>
          <a:ea typeface="+mn-ea"/>
        </a:defRPr>
      </a:lvl3pPr>
      <a:lvl4pPr marL="1600200" indent="-228600" algn="l" rtl="0" eaLnBrk="0" fontAlgn="base" hangingPunct="0">
        <a:spcBef>
          <a:spcPct val="20000"/>
        </a:spcBef>
        <a:spcAft>
          <a:spcPct val="0"/>
        </a:spcAft>
        <a:buChar char="–"/>
        <a:defRPr sz="2000">
          <a:solidFill>
            <a:srgbClr val="267326"/>
          </a:solidFill>
          <a:latin typeface="+mn-lt"/>
          <a:ea typeface="+mn-ea"/>
        </a:defRPr>
      </a:lvl4pPr>
      <a:lvl5pPr marL="2057400" indent="-228600" algn="l" rtl="0" eaLnBrk="0" fontAlgn="base" hangingPunct="0">
        <a:spcBef>
          <a:spcPct val="20000"/>
        </a:spcBef>
        <a:spcAft>
          <a:spcPct val="0"/>
        </a:spcAft>
        <a:buChar char="»"/>
        <a:defRPr sz="2000">
          <a:solidFill>
            <a:srgbClr val="267326"/>
          </a:solidFill>
          <a:latin typeface="+mn-lt"/>
          <a:ea typeface="+mn-ea"/>
        </a:defRPr>
      </a:lvl5pPr>
      <a:lvl6pPr marL="2514600" indent="-228600" algn="l" rtl="0" eaLnBrk="0" fontAlgn="base" hangingPunct="0">
        <a:spcBef>
          <a:spcPct val="20000"/>
        </a:spcBef>
        <a:spcAft>
          <a:spcPct val="0"/>
        </a:spcAft>
        <a:buChar char="»"/>
        <a:defRPr sz="2000">
          <a:solidFill>
            <a:srgbClr val="267326"/>
          </a:solidFill>
          <a:latin typeface="+mn-lt"/>
          <a:ea typeface="+mn-ea"/>
        </a:defRPr>
      </a:lvl6pPr>
      <a:lvl7pPr marL="2971800" indent="-228600" algn="l" rtl="0" eaLnBrk="0" fontAlgn="base" hangingPunct="0">
        <a:spcBef>
          <a:spcPct val="20000"/>
        </a:spcBef>
        <a:spcAft>
          <a:spcPct val="0"/>
        </a:spcAft>
        <a:buChar char="»"/>
        <a:defRPr sz="2000">
          <a:solidFill>
            <a:srgbClr val="267326"/>
          </a:solidFill>
          <a:latin typeface="+mn-lt"/>
          <a:ea typeface="+mn-ea"/>
        </a:defRPr>
      </a:lvl7pPr>
      <a:lvl8pPr marL="3429000" indent="-228600" algn="l" rtl="0" eaLnBrk="0" fontAlgn="base" hangingPunct="0">
        <a:spcBef>
          <a:spcPct val="20000"/>
        </a:spcBef>
        <a:spcAft>
          <a:spcPct val="0"/>
        </a:spcAft>
        <a:buChar char="»"/>
        <a:defRPr sz="2000">
          <a:solidFill>
            <a:srgbClr val="267326"/>
          </a:solidFill>
          <a:latin typeface="+mn-lt"/>
          <a:ea typeface="+mn-ea"/>
        </a:defRPr>
      </a:lvl8pPr>
      <a:lvl9pPr marL="3886200" indent="-228600" algn="l" rtl="0" eaLnBrk="0" fontAlgn="base" hangingPunct="0">
        <a:spcBef>
          <a:spcPct val="20000"/>
        </a:spcBef>
        <a:spcAft>
          <a:spcPct val="0"/>
        </a:spcAft>
        <a:buChar char="»"/>
        <a:defRPr sz="2000">
          <a:solidFill>
            <a:srgbClr val="267326"/>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bwMode="auto">
          <a:xfrm>
            <a:off x="285750" y="428625"/>
            <a:ext cx="6429375" cy="85725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smtClean="0"/>
              <a:t>一级标题</a:t>
            </a:r>
          </a:p>
        </p:txBody>
      </p:sp>
      <p:sp>
        <p:nvSpPr>
          <p:cNvPr id="13315" name="Rectangle 3"/>
          <p:cNvSpPr>
            <a:spLocks noGrp="1" noChangeArrowheads="1"/>
          </p:cNvSpPr>
          <p:nvPr>
            <p:ph type="body" idx="1"/>
          </p:nvPr>
        </p:nvSpPr>
        <p:spPr bwMode="auto">
          <a:xfrm>
            <a:off x="357188" y="1485900"/>
            <a:ext cx="6357937" cy="308768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二级标题</a:t>
            </a:r>
            <a:endParaRPr lang="en-US" altLang="zh-CN" smtClean="0"/>
          </a:p>
          <a:p>
            <a:pPr lvl="1"/>
            <a:r>
              <a:rPr lang="zh-CN" altLang="en-US" smtClean="0"/>
              <a:t>三级标题</a:t>
            </a:r>
          </a:p>
          <a:p>
            <a:pPr lvl="2"/>
            <a:r>
              <a:rPr lang="zh-CN" altLang="en-US" smtClean="0"/>
              <a:t>四级标题</a:t>
            </a:r>
          </a:p>
          <a:p>
            <a:pPr lvl="3"/>
            <a:r>
              <a:rPr lang="zh-CN" altLang="en-US" smtClean="0"/>
              <a:t>五级标题</a:t>
            </a:r>
          </a:p>
          <a:p>
            <a:pPr lvl="4"/>
            <a:r>
              <a:rPr lang="zh-CN" altLang="en-US" smtClean="0"/>
              <a:t>六级标题</a:t>
            </a:r>
          </a:p>
        </p:txBody>
      </p:sp>
      <p:sp>
        <p:nvSpPr>
          <p:cNvPr id="1028" name="Rectangle 4"/>
          <p:cNvSpPr>
            <a:spLocks noGrp="1" noChangeArrowheads="1"/>
          </p:cNvSpPr>
          <p:nvPr>
            <p:ph type="ftr" sz="quarter" idx="3"/>
          </p:nvPr>
        </p:nvSpPr>
        <p:spPr bwMode="auto">
          <a:xfrm>
            <a:off x="6213475" y="4856163"/>
            <a:ext cx="2895600" cy="23653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000" u="none"/>
            </a:lvl1pPr>
          </a:lstStyle>
          <a:p>
            <a:pPr>
              <a:defRPr/>
            </a:pPr>
            <a:fld id="{B3D672B5-6E6C-41B2-BE67-D7CCA1EC6F57}" type="slidenum">
              <a:rPr lang="zh-CN" altLang="en-US"/>
              <a:pPr>
                <a:defRPr/>
              </a:pPr>
              <a:t>‹#›</a:t>
            </a:fld>
            <a:endParaRPr lang="en-US" altLang="zh-CN"/>
          </a:p>
        </p:txBody>
      </p:sp>
    </p:spTree>
  </p:cSld>
  <p:clrMap bg1="lt1" tx1="dk1" bg2="lt2" tx2="dk2" accent1="accent1" accent2="accent2" accent3="accent3" accent4="accent4" accent5="accent5" accent6="accent6" hlink="hlink" folHlink="folHlink"/>
  <p:sldLayoutIdLst>
    <p:sldLayoutId id="2147483688" r:id="rId1"/>
    <p:sldLayoutId id="2147483687" r:id="rId2"/>
    <p:sldLayoutId id="2147483686" r:id="rId3"/>
    <p:sldLayoutId id="2147483685" r:id="rId4"/>
    <p:sldLayoutId id="2147483684" r:id="rId5"/>
    <p:sldLayoutId id="2147483683" r:id="rId6"/>
    <p:sldLayoutId id="2147483682" r:id="rId7"/>
    <p:sldLayoutId id="2147483681" r:id="rId8"/>
    <p:sldLayoutId id="2147483680" r:id="rId9"/>
    <p:sldLayoutId id="2147483679" r:id="rId10"/>
    <p:sldLayoutId id="2147483678" r:id="rId11"/>
  </p:sldLayoutIdLst>
  <p:timing>
    <p:tnLst>
      <p:par>
        <p:cTn id="1" dur="indefinite" restart="never" nodeType="tmRoot"/>
      </p:par>
    </p:tnLst>
  </p:timing>
  <p:hf sldNum="0" hdr="0" dt="0"/>
  <p:txStyles>
    <p:titleStyle>
      <a:lvl1pPr algn="ctr" rtl="0" eaLnBrk="0" fontAlgn="base" hangingPunct="0">
        <a:spcBef>
          <a:spcPct val="0"/>
        </a:spcBef>
        <a:spcAft>
          <a:spcPct val="0"/>
        </a:spcAft>
        <a:defRPr sz="2800" b="1">
          <a:solidFill>
            <a:srgbClr val="194D19"/>
          </a:solidFill>
          <a:latin typeface="+mj-lt"/>
          <a:ea typeface="+mj-ea"/>
          <a:cs typeface="+mj-cs"/>
        </a:defRPr>
      </a:lvl1pPr>
      <a:lvl2pPr algn="ctr" rtl="0" eaLnBrk="0" fontAlgn="base" hangingPunct="0">
        <a:spcBef>
          <a:spcPct val="0"/>
        </a:spcBef>
        <a:spcAft>
          <a:spcPct val="0"/>
        </a:spcAft>
        <a:defRPr sz="2800" b="1">
          <a:solidFill>
            <a:srgbClr val="194D19"/>
          </a:solidFill>
          <a:latin typeface="Constantia" pitchFamily="18" charset="0"/>
          <a:ea typeface="微软雅黑" pitchFamily="34" charset="-122"/>
        </a:defRPr>
      </a:lvl2pPr>
      <a:lvl3pPr algn="ctr" rtl="0" eaLnBrk="0" fontAlgn="base" hangingPunct="0">
        <a:spcBef>
          <a:spcPct val="0"/>
        </a:spcBef>
        <a:spcAft>
          <a:spcPct val="0"/>
        </a:spcAft>
        <a:defRPr sz="2800" b="1">
          <a:solidFill>
            <a:srgbClr val="194D19"/>
          </a:solidFill>
          <a:latin typeface="Constantia" pitchFamily="18" charset="0"/>
          <a:ea typeface="微软雅黑" pitchFamily="34" charset="-122"/>
        </a:defRPr>
      </a:lvl3pPr>
      <a:lvl4pPr algn="ctr" rtl="0" eaLnBrk="0" fontAlgn="base" hangingPunct="0">
        <a:spcBef>
          <a:spcPct val="0"/>
        </a:spcBef>
        <a:spcAft>
          <a:spcPct val="0"/>
        </a:spcAft>
        <a:defRPr sz="2800" b="1">
          <a:solidFill>
            <a:srgbClr val="194D19"/>
          </a:solidFill>
          <a:latin typeface="Constantia" pitchFamily="18" charset="0"/>
          <a:ea typeface="微软雅黑" pitchFamily="34" charset="-122"/>
        </a:defRPr>
      </a:lvl4pPr>
      <a:lvl5pPr algn="ctr" rtl="0" eaLnBrk="0" fontAlgn="base" hangingPunct="0">
        <a:spcBef>
          <a:spcPct val="0"/>
        </a:spcBef>
        <a:spcAft>
          <a:spcPct val="0"/>
        </a:spcAft>
        <a:defRPr sz="2800" b="1">
          <a:solidFill>
            <a:srgbClr val="194D19"/>
          </a:solidFill>
          <a:latin typeface="Constantia" pitchFamily="18" charset="0"/>
          <a:ea typeface="微软雅黑" pitchFamily="34" charset="-122"/>
        </a:defRPr>
      </a:lvl5pPr>
      <a:lvl6pPr marL="457200" algn="ctr" rtl="0" eaLnBrk="0" fontAlgn="base" hangingPunct="0">
        <a:spcBef>
          <a:spcPct val="0"/>
        </a:spcBef>
        <a:spcAft>
          <a:spcPct val="0"/>
        </a:spcAft>
        <a:defRPr sz="2800" b="1">
          <a:solidFill>
            <a:srgbClr val="194D19"/>
          </a:solidFill>
          <a:latin typeface="Constantia" pitchFamily="18" charset="0"/>
          <a:ea typeface="微软雅黑" pitchFamily="34" charset="-122"/>
        </a:defRPr>
      </a:lvl6pPr>
      <a:lvl7pPr marL="914400" algn="ctr" rtl="0" eaLnBrk="0" fontAlgn="base" hangingPunct="0">
        <a:spcBef>
          <a:spcPct val="0"/>
        </a:spcBef>
        <a:spcAft>
          <a:spcPct val="0"/>
        </a:spcAft>
        <a:defRPr sz="2800" b="1">
          <a:solidFill>
            <a:srgbClr val="194D19"/>
          </a:solidFill>
          <a:latin typeface="Constantia" pitchFamily="18" charset="0"/>
          <a:ea typeface="微软雅黑" pitchFamily="34" charset="-122"/>
        </a:defRPr>
      </a:lvl7pPr>
      <a:lvl8pPr marL="1371600" algn="ctr" rtl="0" eaLnBrk="0" fontAlgn="base" hangingPunct="0">
        <a:spcBef>
          <a:spcPct val="0"/>
        </a:spcBef>
        <a:spcAft>
          <a:spcPct val="0"/>
        </a:spcAft>
        <a:defRPr sz="2800" b="1">
          <a:solidFill>
            <a:srgbClr val="194D19"/>
          </a:solidFill>
          <a:latin typeface="Constantia" pitchFamily="18" charset="0"/>
          <a:ea typeface="微软雅黑" pitchFamily="34" charset="-122"/>
        </a:defRPr>
      </a:lvl8pPr>
      <a:lvl9pPr marL="1828800" algn="ctr" rtl="0" eaLnBrk="0" fontAlgn="base" hangingPunct="0">
        <a:spcBef>
          <a:spcPct val="0"/>
        </a:spcBef>
        <a:spcAft>
          <a:spcPct val="0"/>
        </a:spcAft>
        <a:defRPr sz="2800" b="1">
          <a:solidFill>
            <a:srgbClr val="194D19"/>
          </a:solidFill>
          <a:latin typeface="Constantia" pitchFamily="18" charset="0"/>
          <a:ea typeface="微软雅黑" pitchFamily="34" charset="-122"/>
        </a:defRPr>
      </a:lvl9pPr>
    </p:titleStyle>
    <p:bodyStyle>
      <a:lvl1pPr marL="342900" indent="-342900" algn="l" rtl="0" eaLnBrk="0" fontAlgn="base" hangingPunct="0">
        <a:spcBef>
          <a:spcPct val="20000"/>
        </a:spcBef>
        <a:spcAft>
          <a:spcPct val="0"/>
        </a:spcAft>
        <a:buChar char="•"/>
        <a:defRPr sz="2400">
          <a:solidFill>
            <a:srgbClr val="267326"/>
          </a:solidFill>
          <a:latin typeface="+mn-lt"/>
          <a:ea typeface="+mn-ea"/>
          <a:cs typeface="+mn-cs"/>
        </a:defRPr>
      </a:lvl1pPr>
      <a:lvl2pPr marL="742950" indent="-285750" algn="l" rtl="0" eaLnBrk="0" fontAlgn="base" hangingPunct="0">
        <a:spcBef>
          <a:spcPct val="20000"/>
        </a:spcBef>
        <a:spcAft>
          <a:spcPct val="0"/>
        </a:spcAft>
        <a:buChar char="–"/>
        <a:defRPr sz="2000">
          <a:solidFill>
            <a:srgbClr val="267326"/>
          </a:solidFill>
          <a:latin typeface="+mn-lt"/>
          <a:ea typeface="+mn-ea"/>
        </a:defRPr>
      </a:lvl2pPr>
      <a:lvl3pPr marL="1143000" indent="-228600" algn="l" rtl="0" eaLnBrk="0" fontAlgn="base" hangingPunct="0">
        <a:spcBef>
          <a:spcPct val="20000"/>
        </a:spcBef>
        <a:spcAft>
          <a:spcPct val="0"/>
        </a:spcAft>
        <a:buChar char="•"/>
        <a:defRPr sz="2000">
          <a:solidFill>
            <a:srgbClr val="267326"/>
          </a:solidFill>
          <a:latin typeface="+mn-lt"/>
          <a:ea typeface="+mn-ea"/>
        </a:defRPr>
      </a:lvl3pPr>
      <a:lvl4pPr marL="1600200" indent="-228600" algn="l" rtl="0" eaLnBrk="0" fontAlgn="base" hangingPunct="0">
        <a:spcBef>
          <a:spcPct val="20000"/>
        </a:spcBef>
        <a:spcAft>
          <a:spcPct val="0"/>
        </a:spcAft>
        <a:buChar char="–"/>
        <a:defRPr sz="2000">
          <a:solidFill>
            <a:srgbClr val="267326"/>
          </a:solidFill>
          <a:latin typeface="+mn-lt"/>
          <a:ea typeface="+mn-ea"/>
        </a:defRPr>
      </a:lvl4pPr>
      <a:lvl5pPr marL="2057400" indent="-228600" algn="l" rtl="0" eaLnBrk="0" fontAlgn="base" hangingPunct="0">
        <a:spcBef>
          <a:spcPct val="20000"/>
        </a:spcBef>
        <a:spcAft>
          <a:spcPct val="0"/>
        </a:spcAft>
        <a:buChar char="»"/>
        <a:defRPr sz="2000">
          <a:solidFill>
            <a:srgbClr val="267326"/>
          </a:solidFill>
          <a:latin typeface="+mn-lt"/>
          <a:ea typeface="+mn-ea"/>
        </a:defRPr>
      </a:lvl5pPr>
      <a:lvl6pPr marL="2514600" indent="-228600" algn="l" rtl="0" eaLnBrk="0" fontAlgn="base" hangingPunct="0">
        <a:spcBef>
          <a:spcPct val="20000"/>
        </a:spcBef>
        <a:spcAft>
          <a:spcPct val="0"/>
        </a:spcAft>
        <a:buChar char="»"/>
        <a:defRPr sz="2000">
          <a:solidFill>
            <a:srgbClr val="267326"/>
          </a:solidFill>
          <a:latin typeface="+mn-lt"/>
          <a:ea typeface="+mn-ea"/>
        </a:defRPr>
      </a:lvl6pPr>
      <a:lvl7pPr marL="2971800" indent="-228600" algn="l" rtl="0" eaLnBrk="0" fontAlgn="base" hangingPunct="0">
        <a:spcBef>
          <a:spcPct val="20000"/>
        </a:spcBef>
        <a:spcAft>
          <a:spcPct val="0"/>
        </a:spcAft>
        <a:buChar char="»"/>
        <a:defRPr sz="2000">
          <a:solidFill>
            <a:srgbClr val="267326"/>
          </a:solidFill>
          <a:latin typeface="+mn-lt"/>
          <a:ea typeface="+mn-ea"/>
        </a:defRPr>
      </a:lvl7pPr>
      <a:lvl8pPr marL="3429000" indent="-228600" algn="l" rtl="0" eaLnBrk="0" fontAlgn="base" hangingPunct="0">
        <a:spcBef>
          <a:spcPct val="20000"/>
        </a:spcBef>
        <a:spcAft>
          <a:spcPct val="0"/>
        </a:spcAft>
        <a:buChar char="»"/>
        <a:defRPr sz="2000">
          <a:solidFill>
            <a:srgbClr val="267326"/>
          </a:solidFill>
          <a:latin typeface="+mn-lt"/>
          <a:ea typeface="+mn-ea"/>
        </a:defRPr>
      </a:lvl8pPr>
      <a:lvl9pPr marL="3886200" indent="-228600" algn="l" rtl="0" eaLnBrk="0" fontAlgn="base" hangingPunct="0">
        <a:spcBef>
          <a:spcPct val="20000"/>
        </a:spcBef>
        <a:spcAft>
          <a:spcPct val="0"/>
        </a:spcAft>
        <a:buChar char="»"/>
        <a:defRPr sz="2000">
          <a:solidFill>
            <a:srgbClr val="267326"/>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8.xml"/><Relationship Id="rId1" Type="http://schemas.openxmlformats.org/officeDocument/2006/relationships/vmlDrawing" Target="../drawings/vmlDrawing4.vml"/><Relationship Id="rId5" Type="http://schemas.openxmlformats.org/officeDocument/2006/relationships/image" Target="../media/image6.emf"/><Relationship Id="rId4" Type="http://schemas.openxmlformats.org/officeDocument/2006/relationships/oleObject" Target="../embeddings/oleObject4.bin"/></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18.xml"/><Relationship Id="rId1" Type="http://schemas.openxmlformats.org/officeDocument/2006/relationships/vmlDrawing" Target="../drawings/vmlDrawing5.vml"/><Relationship Id="rId4" Type="http://schemas.openxmlformats.org/officeDocument/2006/relationships/image" Target="../media/image7.emf"/></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8.xml"/><Relationship Id="rId1" Type="http://schemas.openxmlformats.org/officeDocument/2006/relationships/vmlDrawing" Target="../drawings/vmlDrawing6.vml"/><Relationship Id="rId5" Type="http://schemas.openxmlformats.org/officeDocument/2006/relationships/image" Target="../media/image8.emf"/><Relationship Id="rId4" Type="http://schemas.openxmlformats.org/officeDocument/2006/relationships/oleObject" Target="../embeddings/oleObject6.bin"/></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8.xml"/><Relationship Id="rId1" Type="http://schemas.openxmlformats.org/officeDocument/2006/relationships/vmlDrawing" Target="../drawings/vmlDrawing7.vml"/><Relationship Id="rId5" Type="http://schemas.openxmlformats.org/officeDocument/2006/relationships/image" Target="../media/image9.emf"/><Relationship Id="rId4" Type="http://schemas.openxmlformats.org/officeDocument/2006/relationships/oleObject" Target="../embeddings/oleObject7.bin"/></Relationships>
</file>

<file path=ppt/slides/_rels/slide2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8.xml"/><Relationship Id="rId1" Type="http://schemas.openxmlformats.org/officeDocument/2006/relationships/vmlDrawing" Target="../drawings/vmlDrawing8.vml"/><Relationship Id="rId5" Type="http://schemas.openxmlformats.org/officeDocument/2006/relationships/image" Target="../media/image11.emf"/><Relationship Id="rId4" Type="http://schemas.openxmlformats.org/officeDocument/2006/relationships/oleObject" Target="../embeddings/oleObject8.bin"/></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9.xml"/><Relationship Id="rId1" Type="http://schemas.openxmlformats.org/officeDocument/2006/relationships/slideLayout" Target="../slideLayouts/slideLayout18.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0.xml"/><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8.xml"/></Relationships>
</file>

<file path=ppt/slides/_rels/slide3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3.xml"/><Relationship Id="rId1" Type="http://schemas.openxmlformats.org/officeDocument/2006/relationships/slideLayout" Target="../slideLayouts/slideLayout18.xml"/></Relationships>
</file>

<file path=ppt/slides/_rels/slide3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4.xml"/><Relationship Id="rId1" Type="http://schemas.openxmlformats.org/officeDocument/2006/relationships/slideLayout" Target="../slideLayouts/slideLayout18.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8.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18.xml"/><Relationship Id="rId1" Type="http://schemas.openxmlformats.org/officeDocument/2006/relationships/vmlDrawing" Target="../drawings/vmlDrawing9.vml"/><Relationship Id="rId5" Type="http://schemas.openxmlformats.org/officeDocument/2006/relationships/image" Target="../media/image15.emf"/><Relationship Id="rId4" Type="http://schemas.openxmlformats.org/officeDocument/2006/relationships/oleObject" Target="../embeddings/oleObject9.bin"/></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8.xml"/></Relationships>
</file>

<file path=ppt/slides/_rels/slide4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9.xml"/><Relationship Id="rId1" Type="http://schemas.openxmlformats.org/officeDocument/2006/relationships/slideLayout" Target="../slideLayouts/slideLayout18.xm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18.xml"/><Relationship Id="rId1" Type="http://schemas.openxmlformats.org/officeDocument/2006/relationships/vmlDrawing" Target="../drawings/vmlDrawing10.vml"/><Relationship Id="rId5" Type="http://schemas.openxmlformats.org/officeDocument/2006/relationships/image" Target="../media/image17.emf"/><Relationship Id="rId4" Type="http://schemas.openxmlformats.org/officeDocument/2006/relationships/oleObject" Target="../embeddings/oleObject10.bin"/></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8.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8.xml"/></Relationships>
</file>

<file path=ppt/slides/_rels/slide47.xml.rels><?xml version="1.0" encoding="UTF-8" standalone="yes"?>
<Relationships xmlns="http://schemas.openxmlformats.org/package/2006/relationships"><Relationship Id="rId8" Type="http://schemas.openxmlformats.org/officeDocument/2006/relationships/diagramLayout" Target="../diagrams/layout3.xml"/><Relationship Id="rId3" Type="http://schemas.openxmlformats.org/officeDocument/2006/relationships/diagramLayout" Target="../diagrams/layout2.xml"/><Relationship Id="rId7" Type="http://schemas.openxmlformats.org/officeDocument/2006/relationships/diagramData" Target="../diagrams/data3.xml"/><Relationship Id="rId2" Type="http://schemas.openxmlformats.org/officeDocument/2006/relationships/diagramData" Target="../diagrams/data2.xml"/><Relationship Id="rId1" Type="http://schemas.openxmlformats.org/officeDocument/2006/relationships/slideLayout" Target="../slideLayouts/slideLayout18.xml"/><Relationship Id="rId6" Type="http://schemas.microsoft.com/office/2007/relationships/diagramDrawing" Target="../diagrams/drawing2.xml"/><Relationship Id="rId11" Type="http://schemas.microsoft.com/office/2007/relationships/diagramDrawing" Target="../diagrams/drawing3.xml"/><Relationship Id="rId5" Type="http://schemas.openxmlformats.org/officeDocument/2006/relationships/diagramColors" Target="../diagrams/colors2.xml"/><Relationship Id="rId10" Type="http://schemas.openxmlformats.org/officeDocument/2006/relationships/diagramColors" Target="../diagrams/colors3.xml"/><Relationship Id="rId4" Type="http://schemas.openxmlformats.org/officeDocument/2006/relationships/diagramQuickStyle" Target="../diagrams/quickStyle2.xml"/><Relationship Id="rId9" Type="http://schemas.openxmlformats.org/officeDocument/2006/relationships/diagramQuickStyle" Target="../diagrams/quickStyle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8.xml"/></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18.xml"/><Relationship Id="rId1" Type="http://schemas.openxmlformats.org/officeDocument/2006/relationships/vmlDrawing" Target="../drawings/vmlDrawing11.vml"/><Relationship Id="rId5" Type="http://schemas.openxmlformats.org/officeDocument/2006/relationships/image" Target="../media/image18.emf"/><Relationship Id="rId4" Type="http://schemas.openxmlformats.org/officeDocument/2006/relationships/oleObject" Target="../embeddings/oleObject11.bin"/></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8.xml"/><Relationship Id="rId1" Type="http://schemas.openxmlformats.org/officeDocument/2006/relationships/vmlDrawing" Target="../drawings/vmlDrawing1.vml"/><Relationship Id="rId5" Type="http://schemas.openxmlformats.org/officeDocument/2006/relationships/image" Target="../media/image3.emf"/><Relationship Id="rId4" Type="http://schemas.openxmlformats.org/officeDocument/2006/relationships/oleObject" Target="../embeddings/oleObject1.bin"/></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8.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8.xml"/></Relationships>
</file>

<file path=ppt/slides/_rels/slide53.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Layout" Target="../slideLayouts/slideLayout18.xml"/><Relationship Id="rId1" Type="http://schemas.openxmlformats.org/officeDocument/2006/relationships/vmlDrawing" Target="../drawings/vmlDrawing12.vml"/><Relationship Id="rId4" Type="http://schemas.openxmlformats.org/officeDocument/2006/relationships/image" Target="../media/image19.em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8.xml"/><Relationship Id="rId1" Type="http://schemas.openxmlformats.org/officeDocument/2006/relationships/vmlDrawing" Target="../drawings/vmlDrawing2.vml"/><Relationship Id="rId5" Type="http://schemas.openxmlformats.org/officeDocument/2006/relationships/image" Target="../media/image4.emf"/><Relationship Id="rId4" Type="http://schemas.openxmlformats.org/officeDocument/2006/relationships/oleObject" Target="../embeddings/oleObject2.bin"/></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8.xml"/><Relationship Id="rId1" Type="http://schemas.openxmlformats.org/officeDocument/2006/relationships/vmlDrawing" Target="../drawings/vmlDrawing3.vml"/><Relationship Id="rId5" Type="http://schemas.openxmlformats.org/officeDocument/2006/relationships/image" Target="../media/image5.emf"/><Relationship Id="rId4" Type="http://schemas.openxmlformats.org/officeDocument/2006/relationships/oleObject" Target="../embeddings/oleObject3.bin"/></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标题 1"/>
          <p:cNvSpPr>
            <a:spLocks noGrp="1"/>
          </p:cNvSpPr>
          <p:nvPr>
            <p:ph type="ctrTitle"/>
          </p:nvPr>
        </p:nvSpPr>
        <p:spPr>
          <a:xfrm>
            <a:off x="2571750" y="2027238"/>
            <a:ext cx="5448300" cy="1046162"/>
          </a:xfrm>
        </p:spPr>
        <p:txBody>
          <a:bodyPr/>
          <a:lstStyle/>
          <a:p>
            <a:r>
              <a:rPr lang="zh-CN" altLang="en-US" sz="4000" dirty="0" smtClean="0">
                <a:solidFill>
                  <a:srgbClr val="003366"/>
                </a:solidFill>
                <a:latin typeface="华文新魏" pitchFamily="2" charset="-122"/>
              </a:rPr>
              <a:t>计算机网络</a:t>
            </a:r>
            <a:endParaRPr lang="zh-CN" altLang="en-US" sz="4000" dirty="0" smtClean="0">
              <a:solidFill>
                <a:srgbClr val="003366"/>
              </a:solidFill>
            </a:endParaRPr>
          </a:p>
        </p:txBody>
      </p:sp>
      <p:sp>
        <p:nvSpPr>
          <p:cNvPr id="27650" name="副标题 2"/>
          <p:cNvSpPr>
            <a:spLocks noGrp="1"/>
          </p:cNvSpPr>
          <p:nvPr>
            <p:ph type="subTitle" idx="1"/>
          </p:nvPr>
        </p:nvSpPr>
        <p:spPr>
          <a:xfrm>
            <a:off x="2987824" y="3580656"/>
            <a:ext cx="4914900" cy="1014412"/>
          </a:xfrm>
        </p:spPr>
        <p:txBody>
          <a:bodyPr/>
          <a:lstStyle/>
          <a:p>
            <a:r>
              <a:rPr lang="zh-CN" altLang="en-US" sz="2800" dirty="0" smtClean="0">
                <a:solidFill>
                  <a:srgbClr val="003366"/>
                </a:solidFill>
                <a:latin typeface="微软雅黑" pitchFamily="34" charset="-122"/>
              </a:rPr>
              <a:t>王宇新</a:t>
            </a:r>
          </a:p>
          <a:p>
            <a:r>
              <a:rPr lang="zh-CN" altLang="en-US" sz="2800" dirty="0" smtClean="0">
                <a:solidFill>
                  <a:srgbClr val="003366"/>
                </a:solidFill>
                <a:latin typeface="微软雅黑" pitchFamily="34" charset="-122"/>
              </a:rPr>
              <a:t>大连理工大学</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5" name="标题 1"/>
          <p:cNvSpPr>
            <a:spLocks noGrp="1"/>
          </p:cNvSpPr>
          <p:nvPr>
            <p:ph type="title" idx="4294967295"/>
          </p:nvPr>
        </p:nvSpPr>
        <p:spPr>
          <a:xfrm>
            <a:off x="374650" y="635000"/>
            <a:ext cx="5276850" cy="857250"/>
          </a:xfrm>
        </p:spPr>
        <p:txBody>
          <a:bodyPr/>
          <a:lstStyle/>
          <a:p>
            <a:pPr algn="l">
              <a:defRPr/>
            </a:pPr>
            <a:r>
              <a:rPr lang="zh-CN" altLang="en-US" sz="2400" kern="1200" dirty="0" smtClean="0">
                <a:solidFill>
                  <a:srgbClr val="007D7A"/>
                </a:solidFill>
                <a:latin typeface="Times New Roman" pitchFamily="18" charset="0"/>
                <a:cs typeface="Times New Roman" pitchFamily="18" charset="0"/>
              </a:rPr>
              <a:t>帧中继网的特点</a:t>
            </a:r>
          </a:p>
        </p:txBody>
      </p:sp>
      <p:sp>
        <p:nvSpPr>
          <p:cNvPr id="118786" name="内容占位符 2"/>
          <p:cNvSpPr>
            <a:spLocks noGrp="1"/>
          </p:cNvSpPr>
          <p:nvPr>
            <p:ph idx="4294967295"/>
          </p:nvPr>
        </p:nvSpPr>
        <p:spPr>
          <a:xfrm>
            <a:off x="382588" y="1395413"/>
            <a:ext cx="5689600" cy="3106737"/>
          </a:xfrm>
        </p:spPr>
        <p:txBody>
          <a:bodyPr/>
          <a:lstStyle/>
          <a:p>
            <a:pPr>
              <a:spcAft>
                <a:spcPct val="40000"/>
              </a:spcAft>
              <a:buFontTx/>
              <a:buNone/>
              <a:defRPr/>
            </a:pPr>
            <a:r>
              <a:rPr lang="zh-CN" altLang="en-US" sz="2000" kern="1200" dirty="0" smtClean="0">
                <a:solidFill>
                  <a:srgbClr val="1A3868"/>
                </a:solidFill>
                <a:latin typeface="Times New Roman" pitchFamily="18" charset="0"/>
                <a:cs typeface="Times New Roman" pitchFamily="18" charset="0"/>
              </a:rPr>
              <a:t>高网络吞吐量、低传输延时</a:t>
            </a:r>
          </a:p>
          <a:p>
            <a:pPr marL="265113" indent="-265113">
              <a:spcAft>
                <a:spcPct val="20000"/>
              </a:spcAft>
              <a:defRPr/>
            </a:pPr>
            <a:r>
              <a:rPr lang="zh-CN" altLang="en-US" sz="2000" kern="1200" dirty="0" smtClean="0">
                <a:solidFill>
                  <a:srgbClr val="1A3868"/>
                </a:solidFill>
                <a:latin typeface="Times New Roman" pitchFamily="18" charset="0"/>
                <a:cs typeface="Times New Roman" pitchFamily="18" charset="0"/>
              </a:rPr>
              <a:t>帧中继是一种采用</a:t>
            </a:r>
            <a:r>
              <a:rPr lang="zh-CN" altLang="en-US" sz="2000" kern="1200" dirty="0" smtClean="0">
                <a:solidFill>
                  <a:srgbClr val="C00000"/>
                </a:solidFill>
                <a:latin typeface="Times New Roman" pitchFamily="18" charset="0"/>
                <a:cs typeface="Times New Roman" pitchFamily="18" charset="0"/>
              </a:rPr>
              <a:t>虚电路</a:t>
            </a:r>
            <a:r>
              <a:rPr lang="zh-CN" altLang="en-US" sz="2000" kern="1200" dirty="0" smtClean="0">
                <a:solidFill>
                  <a:srgbClr val="1A3868"/>
                </a:solidFill>
                <a:latin typeface="Times New Roman" pitchFamily="18" charset="0"/>
                <a:cs typeface="Times New Roman" pitchFamily="18" charset="0"/>
              </a:rPr>
              <a:t>的广域网技术，其协议简单、高效，网络吞吐量高、传输延时短；</a:t>
            </a:r>
            <a:endParaRPr lang="en-US" altLang="zh-CN" sz="2000" kern="1200" dirty="0" smtClean="0">
              <a:solidFill>
                <a:srgbClr val="1A3868"/>
              </a:solidFill>
              <a:latin typeface="Times New Roman" pitchFamily="18" charset="0"/>
              <a:cs typeface="Times New Roman" pitchFamily="18" charset="0"/>
            </a:endParaRPr>
          </a:p>
          <a:p>
            <a:pPr marL="265113" indent="-265113">
              <a:spcAft>
                <a:spcPct val="20000"/>
              </a:spcAft>
              <a:defRPr/>
            </a:pPr>
            <a:r>
              <a:rPr lang="zh-CN" altLang="en-US" sz="2000" kern="1200" dirty="0" smtClean="0">
                <a:solidFill>
                  <a:srgbClr val="1A3868"/>
                </a:solidFill>
                <a:latin typeface="Times New Roman" pitchFamily="18" charset="0"/>
                <a:cs typeface="Times New Roman" pitchFamily="18" charset="0"/>
              </a:rPr>
              <a:t>帧中继网</a:t>
            </a:r>
            <a:r>
              <a:rPr lang="zh-CN" altLang="en-US" sz="2000" kern="1200" dirty="0" smtClean="0">
                <a:solidFill>
                  <a:srgbClr val="C00000"/>
                </a:solidFill>
                <a:latin typeface="Times New Roman" pitchFamily="18" charset="0"/>
                <a:cs typeface="Times New Roman" pitchFamily="18" charset="0"/>
              </a:rPr>
              <a:t>工作在物理层与数据链路层</a:t>
            </a:r>
            <a:r>
              <a:rPr lang="zh-CN" altLang="en-US" sz="2000" kern="1200" dirty="0" smtClean="0">
                <a:solidFill>
                  <a:srgbClr val="1A3868"/>
                </a:solidFill>
                <a:latin typeface="Times New Roman" pitchFamily="18" charset="0"/>
                <a:cs typeface="Times New Roman" pitchFamily="18" charset="0"/>
              </a:rPr>
              <a:t>，流量控制与纠错功能由高层协议完成；</a:t>
            </a:r>
            <a:endParaRPr lang="en-US" altLang="zh-CN" sz="2000" kern="1200" dirty="0" smtClean="0">
              <a:solidFill>
                <a:srgbClr val="1A3868"/>
              </a:solidFill>
              <a:latin typeface="Times New Roman" pitchFamily="18" charset="0"/>
              <a:cs typeface="Times New Roman" pitchFamily="18" charset="0"/>
            </a:endParaRPr>
          </a:p>
          <a:p>
            <a:pPr marL="265113" indent="-265113">
              <a:spcAft>
                <a:spcPct val="20000"/>
              </a:spcAft>
              <a:defRPr/>
            </a:pPr>
            <a:r>
              <a:rPr lang="zh-CN" altLang="en-US" sz="2000" kern="1200" dirty="0" smtClean="0">
                <a:solidFill>
                  <a:srgbClr val="1A3868"/>
                </a:solidFill>
                <a:latin typeface="Times New Roman" pitchFamily="18" charset="0"/>
                <a:cs typeface="Times New Roman" pitchFamily="18" charset="0"/>
              </a:rPr>
              <a:t>帧中继网处理一个帧的转发延时要比</a:t>
            </a:r>
            <a:r>
              <a:rPr lang="en-US" altLang="zh-CN" sz="2000" kern="1200" dirty="0" smtClean="0">
                <a:solidFill>
                  <a:srgbClr val="1A3868"/>
                </a:solidFill>
                <a:latin typeface="Times New Roman" pitchFamily="18" charset="0"/>
                <a:cs typeface="Times New Roman" pitchFamily="18" charset="0"/>
              </a:rPr>
              <a:t>X.25</a:t>
            </a:r>
            <a:r>
              <a:rPr lang="zh-CN" altLang="en-US" sz="2000" kern="1200" dirty="0" smtClean="0">
                <a:solidFill>
                  <a:srgbClr val="1A3868"/>
                </a:solidFill>
                <a:latin typeface="Times New Roman" pitchFamily="18" charset="0"/>
                <a:cs typeface="Times New Roman" pitchFamily="18" charset="0"/>
              </a:rPr>
              <a:t>网减小一个数量级；吞吐量比</a:t>
            </a:r>
            <a:r>
              <a:rPr lang="en-US" altLang="zh-CN" sz="2000" kern="1200" dirty="0" smtClean="0">
                <a:solidFill>
                  <a:srgbClr val="1A3868"/>
                </a:solidFill>
                <a:latin typeface="Times New Roman" pitchFamily="18" charset="0"/>
                <a:cs typeface="Times New Roman" pitchFamily="18" charset="0"/>
              </a:rPr>
              <a:t>X.25</a:t>
            </a:r>
            <a:r>
              <a:rPr lang="zh-CN" altLang="en-US" sz="2000" kern="1200" dirty="0" smtClean="0">
                <a:solidFill>
                  <a:srgbClr val="1A3868"/>
                </a:solidFill>
                <a:latin typeface="Times New Roman" pitchFamily="18" charset="0"/>
                <a:cs typeface="Times New Roman" pitchFamily="18" charset="0"/>
              </a:rPr>
              <a:t>网提高一个数量级以上，也称</a:t>
            </a:r>
            <a:r>
              <a:rPr lang="en-US" altLang="zh-CN" sz="2000" kern="1200" dirty="0" smtClean="0">
                <a:solidFill>
                  <a:srgbClr val="1A3868"/>
                </a:solidFill>
                <a:latin typeface="Times New Roman" pitchFamily="18" charset="0"/>
                <a:cs typeface="Times New Roman" pitchFamily="18" charset="0"/>
              </a:rPr>
              <a:t>X.25</a:t>
            </a:r>
            <a:r>
              <a:rPr lang="zh-CN" altLang="en-US" sz="2000" kern="1200" dirty="0" smtClean="0">
                <a:solidFill>
                  <a:srgbClr val="1A3868"/>
                </a:solidFill>
                <a:latin typeface="Times New Roman" pitchFamily="18" charset="0"/>
                <a:cs typeface="Times New Roman" pitchFamily="18" charset="0"/>
              </a:rPr>
              <a:t>的流水线方式。</a:t>
            </a: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7" name="标题 1"/>
          <p:cNvSpPr>
            <a:spLocks noGrp="1"/>
          </p:cNvSpPr>
          <p:nvPr>
            <p:ph type="title" idx="4294967295"/>
          </p:nvPr>
        </p:nvSpPr>
        <p:spPr>
          <a:xfrm>
            <a:off x="303213" y="628650"/>
            <a:ext cx="6429375" cy="857250"/>
          </a:xfrm>
        </p:spPr>
        <p:txBody>
          <a:bodyPr/>
          <a:lstStyle/>
          <a:p>
            <a:pPr algn="l">
              <a:defRPr/>
            </a:pPr>
            <a:r>
              <a:rPr lang="zh-CN" altLang="en-US" sz="2400" kern="1200" dirty="0" smtClean="0">
                <a:solidFill>
                  <a:srgbClr val="007D7A"/>
                </a:solidFill>
                <a:latin typeface="Times New Roman" pitchFamily="18" charset="0"/>
                <a:cs typeface="Times New Roman" pitchFamily="18" charset="0"/>
              </a:rPr>
              <a:t>帧中继网提供虚拟专网（</a:t>
            </a:r>
            <a:r>
              <a:rPr lang="en-US" altLang="zh-CN" sz="2400" kern="1200" dirty="0" smtClean="0">
                <a:solidFill>
                  <a:srgbClr val="007D7A"/>
                </a:solidFill>
                <a:latin typeface="Times New Roman" pitchFamily="18" charset="0"/>
                <a:cs typeface="Times New Roman" pitchFamily="18" charset="0"/>
              </a:rPr>
              <a:t>VPN</a:t>
            </a:r>
            <a:r>
              <a:rPr lang="zh-CN" altLang="en-US" sz="2400" kern="1200" dirty="0" smtClean="0">
                <a:solidFill>
                  <a:srgbClr val="007D7A"/>
                </a:solidFill>
                <a:latin typeface="Times New Roman" pitchFamily="18" charset="0"/>
                <a:cs typeface="Times New Roman" pitchFamily="18" charset="0"/>
              </a:rPr>
              <a:t>）服务</a:t>
            </a:r>
          </a:p>
        </p:txBody>
      </p:sp>
      <p:sp>
        <p:nvSpPr>
          <p:cNvPr id="115718" name="内容占位符 2"/>
          <p:cNvSpPr>
            <a:spLocks noGrp="1"/>
          </p:cNvSpPr>
          <p:nvPr>
            <p:ph idx="4294967295"/>
          </p:nvPr>
        </p:nvSpPr>
        <p:spPr>
          <a:xfrm>
            <a:off x="311150" y="1357313"/>
            <a:ext cx="5903913" cy="865187"/>
          </a:xfrm>
        </p:spPr>
        <p:txBody>
          <a:bodyPr/>
          <a:lstStyle/>
          <a:p>
            <a:pPr marL="265113" indent="-265113">
              <a:defRPr/>
            </a:pPr>
            <a:r>
              <a:rPr lang="zh-CN" altLang="en-US" sz="2000" kern="1200" dirty="0" smtClean="0">
                <a:solidFill>
                  <a:srgbClr val="C00000"/>
                </a:solidFill>
                <a:latin typeface="Times New Roman" pitchFamily="18" charset="0"/>
                <a:cs typeface="Times New Roman" pitchFamily="18" charset="0"/>
              </a:rPr>
              <a:t>设计目标</a:t>
            </a:r>
            <a:r>
              <a:rPr lang="zh-CN" altLang="en-US" sz="2000" kern="1200" dirty="0" smtClean="0">
                <a:solidFill>
                  <a:srgbClr val="1A3868"/>
                </a:solidFill>
                <a:latin typeface="Times New Roman" pitchFamily="18" charset="0"/>
                <a:cs typeface="Times New Roman" pitchFamily="18" charset="0"/>
              </a:rPr>
              <a:t>是局域网之间的互连。</a:t>
            </a:r>
            <a:endParaRPr lang="en-US" altLang="zh-CN" sz="2000" kern="1200" dirty="0" smtClean="0">
              <a:solidFill>
                <a:srgbClr val="1A3868"/>
              </a:solidFill>
              <a:latin typeface="Times New Roman" pitchFamily="18" charset="0"/>
              <a:cs typeface="Times New Roman" pitchFamily="18" charset="0"/>
            </a:endParaRPr>
          </a:p>
          <a:p>
            <a:pPr marL="265113" indent="-265113">
              <a:defRPr/>
            </a:pPr>
            <a:r>
              <a:rPr lang="zh-CN" altLang="en-US" sz="2000" kern="1200" dirty="0" smtClean="0">
                <a:solidFill>
                  <a:srgbClr val="C00000"/>
                </a:solidFill>
                <a:latin typeface="Times New Roman" pitchFamily="18" charset="0"/>
                <a:cs typeface="Times New Roman" pitchFamily="18" charset="0"/>
              </a:rPr>
              <a:t>虚拟专网服务</a:t>
            </a:r>
            <a:r>
              <a:rPr lang="zh-CN" altLang="en-US" sz="2000" kern="1200" dirty="0" smtClean="0">
                <a:solidFill>
                  <a:srgbClr val="1A3868"/>
                </a:solidFill>
                <a:latin typeface="Times New Roman" pitchFamily="18" charset="0"/>
                <a:cs typeface="Times New Roman" pitchFamily="18" charset="0"/>
              </a:rPr>
              <a:t>能提供较高的安全性和服务质量。</a:t>
            </a:r>
          </a:p>
        </p:txBody>
      </p:sp>
      <p:graphicFrame>
        <p:nvGraphicFramePr>
          <p:cNvPr id="115716" name="Object 7"/>
          <p:cNvGraphicFramePr>
            <a:graphicFrameLocks noChangeAspect="1"/>
          </p:cNvGraphicFramePr>
          <p:nvPr/>
        </p:nvGraphicFramePr>
        <p:xfrm>
          <a:off x="393700" y="2441575"/>
          <a:ext cx="5535613" cy="2274888"/>
        </p:xfrm>
        <a:graphic>
          <a:graphicData uri="http://schemas.openxmlformats.org/presentationml/2006/ole">
            <mc:AlternateContent xmlns:mc="http://schemas.openxmlformats.org/markup-compatibility/2006">
              <mc:Choice xmlns:v="urn:schemas-microsoft-com:vml" Requires="v">
                <p:oleObj spid="_x0000_s115722" name="Visio" r:id="rId4" imgW="4202272" imgH="1373767" progId="Visio.Drawing.11">
                  <p:embed/>
                </p:oleObj>
              </mc:Choice>
              <mc:Fallback>
                <p:oleObj name="Visio" r:id="rId4" imgW="4202272" imgH="1373767" progId="Visio.Drawing.11">
                  <p:embed/>
                  <p:pic>
                    <p:nvPicPr>
                      <p:cNvPr id="0" name="Object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3700" y="2441575"/>
                        <a:ext cx="5535613" cy="22748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7" name="标题 1"/>
          <p:cNvSpPr>
            <a:spLocks noGrp="1"/>
          </p:cNvSpPr>
          <p:nvPr>
            <p:ph type="title" idx="4294967295"/>
          </p:nvPr>
        </p:nvSpPr>
        <p:spPr>
          <a:xfrm>
            <a:off x="285750" y="642938"/>
            <a:ext cx="6429375" cy="857250"/>
          </a:xfrm>
        </p:spPr>
        <p:txBody>
          <a:bodyPr/>
          <a:lstStyle/>
          <a:p>
            <a:pPr algn="l">
              <a:defRPr/>
            </a:pPr>
            <a:r>
              <a:rPr lang="en-US" altLang="zh-CN" sz="2400" kern="1200" dirty="0" smtClean="0">
                <a:solidFill>
                  <a:srgbClr val="007D7A"/>
                </a:solidFill>
                <a:latin typeface="Times New Roman" pitchFamily="18" charset="0"/>
                <a:cs typeface="Times New Roman" pitchFamily="18" charset="0"/>
              </a:rPr>
              <a:t>(2) </a:t>
            </a:r>
            <a:r>
              <a:rPr lang="zh-CN" altLang="en-US" sz="2400" kern="1200" dirty="0" smtClean="0">
                <a:solidFill>
                  <a:srgbClr val="007D7A"/>
                </a:solidFill>
                <a:latin typeface="Times New Roman" pitchFamily="18" charset="0"/>
                <a:cs typeface="Times New Roman" pitchFamily="18" charset="0"/>
              </a:rPr>
              <a:t>从</a:t>
            </a:r>
            <a:r>
              <a:rPr lang="en-US" altLang="zh-CN" sz="2400" kern="1200" dirty="0" smtClean="0">
                <a:solidFill>
                  <a:srgbClr val="007D7A"/>
                </a:solidFill>
                <a:latin typeface="Times New Roman" pitchFamily="18" charset="0"/>
                <a:cs typeface="Times New Roman" pitchFamily="18" charset="0"/>
              </a:rPr>
              <a:t>B-ISDN </a:t>
            </a:r>
            <a:r>
              <a:rPr lang="zh-CN" altLang="en-US" sz="2400" kern="1200" dirty="0" smtClean="0">
                <a:solidFill>
                  <a:srgbClr val="007D7A"/>
                </a:solidFill>
                <a:latin typeface="Times New Roman" pitchFamily="18" charset="0"/>
                <a:cs typeface="Times New Roman" pitchFamily="18" charset="0"/>
              </a:rPr>
              <a:t>到</a:t>
            </a:r>
            <a:r>
              <a:rPr lang="en-US" altLang="zh-CN" sz="2400" kern="1200" dirty="0" smtClean="0">
                <a:solidFill>
                  <a:srgbClr val="007D7A"/>
                </a:solidFill>
                <a:latin typeface="Times New Roman" pitchFamily="18" charset="0"/>
                <a:cs typeface="Times New Roman" pitchFamily="18" charset="0"/>
              </a:rPr>
              <a:t>ATM</a:t>
            </a:r>
            <a:endParaRPr lang="zh-CN" altLang="en-US" sz="2400" kern="1200" dirty="0" smtClean="0">
              <a:solidFill>
                <a:srgbClr val="007D7A"/>
              </a:solidFill>
              <a:latin typeface="Times New Roman" pitchFamily="18" charset="0"/>
              <a:cs typeface="Times New Roman" pitchFamily="18" charset="0"/>
            </a:endParaRPr>
          </a:p>
        </p:txBody>
      </p:sp>
      <p:sp>
        <p:nvSpPr>
          <p:cNvPr id="121858" name="内容占位符 2"/>
          <p:cNvSpPr>
            <a:spLocks noGrp="1"/>
          </p:cNvSpPr>
          <p:nvPr>
            <p:ph idx="4294967295"/>
          </p:nvPr>
        </p:nvSpPr>
        <p:spPr>
          <a:xfrm>
            <a:off x="312738" y="1446213"/>
            <a:ext cx="5616575" cy="3341687"/>
          </a:xfrm>
        </p:spPr>
        <p:txBody>
          <a:bodyPr/>
          <a:lstStyle/>
          <a:p>
            <a:pPr>
              <a:lnSpc>
                <a:spcPct val="110000"/>
              </a:lnSpc>
              <a:spcAft>
                <a:spcPct val="20000"/>
              </a:spcAft>
              <a:buFontTx/>
              <a:buNone/>
            </a:pPr>
            <a:r>
              <a:rPr lang="en-US" altLang="zh-CN" sz="2000" smtClean="0">
                <a:solidFill>
                  <a:srgbClr val="1A3868"/>
                </a:solidFill>
                <a:latin typeface="Times New Roman" pitchFamily="18" charset="0"/>
                <a:cs typeface="Times New Roman" pitchFamily="18" charset="0"/>
              </a:rPr>
              <a:t>ISDN</a:t>
            </a:r>
            <a:r>
              <a:rPr lang="zh-CN" altLang="en-US" sz="2000" smtClean="0">
                <a:solidFill>
                  <a:srgbClr val="1A3868"/>
                </a:solidFill>
                <a:latin typeface="Times New Roman" pitchFamily="18" charset="0"/>
                <a:cs typeface="Times New Roman" pitchFamily="18" charset="0"/>
              </a:rPr>
              <a:t>（</a:t>
            </a:r>
            <a:r>
              <a:rPr lang="zh-CN" altLang="en-US" sz="2000" smtClean="0">
                <a:solidFill>
                  <a:srgbClr val="C00000"/>
                </a:solidFill>
                <a:latin typeface="Times New Roman" pitchFamily="18" charset="0"/>
                <a:cs typeface="Times New Roman" pitchFamily="18" charset="0"/>
              </a:rPr>
              <a:t>综合业务数字网</a:t>
            </a:r>
            <a:r>
              <a:rPr lang="zh-CN" altLang="en-US" sz="2000" smtClean="0">
                <a:solidFill>
                  <a:srgbClr val="1A3868"/>
                </a:solidFill>
                <a:latin typeface="Times New Roman" pitchFamily="18" charset="0"/>
                <a:cs typeface="Times New Roman" pitchFamily="18" charset="0"/>
              </a:rPr>
              <a:t>）致力于实现的目标：</a:t>
            </a:r>
            <a:endParaRPr lang="en-US" altLang="zh-CN" sz="2000" smtClean="0">
              <a:solidFill>
                <a:srgbClr val="1A3868"/>
              </a:solidFill>
              <a:latin typeface="Times New Roman" pitchFamily="18" charset="0"/>
              <a:cs typeface="Times New Roman" pitchFamily="18" charset="0"/>
            </a:endParaRPr>
          </a:p>
          <a:p>
            <a:pPr>
              <a:lnSpc>
                <a:spcPct val="110000"/>
              </a:lnSpc>
              <a:spcAft>
                <a:spcPct val="20000"/>
              </a:spcAft>
            </a:pPr>
            <a:r>
              <a:rPr lang="zh-CN" altLang="en-US" sz="2000" smtClean="0">
                <a:solidFill>
                  <a:srgbClr val="1A3868"/>
                </a:solidFill>
                <a:latin typeface="Times New Roman" pitchFamily="18" charset="0"/>
                <a:cs typeface="Times New Roman" pitchFamily="18" charset="0"/>
              </a:rPr>
              <a:t>提供一个在世界范围内协调一致的数字通信网络，支持各种通信服务，并在不同的国家采用相同的标准；</a:t>
            </a:r>
          </a:p>
          <a:p>
            <a:pPr>
              <a:lnSpc>
                <a:spcPct val="110000"/>
              </a:lnSpc>
              <a:spcAft>
                <a:spcPct val="20000"/>
              </a:spcAft>
            </a:pPr>
            <a:r>
              <a:rPr lang="zh-CN" altLang="en-US" sz="2000" smtClean="0">
                <a:solidFill>
                  <a:srgbClr val="1A3868"/>
                </a:solidFill>
                <a:latin typeface="Times New Roman" pitchFamily="18" charset="0"/>
                <a:cs typeface="Times New Roman" pitchFamily="18" charset="0"/>
              </a:rPr>
              <a:t>为在通信网络之间进行数字传输提供完整的标准；</a:t>
            </a:r>
          </a:p>
          <a:p>
            <a:pPr>
              <a:lnSpc>
                <a:spcPct val="110000"/>
              </a:lnSpc>
              <a:spcAft>
                <a:spcPct val="20000"/>
              </a:spcAft>
            </a:pPr>
            <a:r>
              <a:rPr lang="zh-CN" altLang="en-US" sz="2000" smtClean="0">
                <a:solidFill>
                  <a:srgbClr val="1A3868"/>
                </a:solidFill>
                <a:latin typeface="Times New Roman" pitchFamily="18" charset="0"/>
                <a:cs typeface="Times New Roman" pitchFamily="18" charset="0"/>
              </a:rPr>
              <a:t>提供一个标准的用户接口，使通信网络内部的变化对终端用户透明。</a:t>
            </a:r>
          </a:p>
        </p:txBody>
      </p:sp>
      <p:sp>
        <p:nvSpPr>
          <p:cNvPr id="121859" name="Rectangle 2"/>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pPr eaLnBrk="0" hangingPunct="0"/>
            <a:endParaRPr lang="zh-CN" altLang="en-US" sz="2400" u="none">
              <a:solidFill>
                <a:schemeClr val="tx1"/>
              </a:solidFill>
              <a:latin typeface="Copperplate Gothic Bold"/>
              <a:ea typeface="Gulim" pitchFamily="34" charset="-127"/>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5" name="标题 1"/>
          <p:cNvSpPr>
            <a:spLocks noGrp="1"/>
          </p:cNvSpPr>
          <p:nvPr>
            <p:ph type="title" idx="4294967295"/>
          </p:nvPr>
        </p:nvSpPr>
        <p:spPr>
          <a:xfrm>
            <a:off x="285750" y="779463"/>
            <a:ext cx="6429375" cy="857250"/>
          </a:xfrm>
        </p:spPr>
        <p:txBody>
          <a:bodyPr/>
          <a:lstStyle/>
          <a:p>
            <a:pPr algn="l">
              <a:defRPr/>
            </a:pPr>
            <a:r>
              <a:rPr lang="zh-CN" altLang="en-US" sz="2400" kern="1200" dirty="0" smtClean="0">
                <a:solidFill>
                  <a:srgbClr val="007D7A"/>
                </a:solidFill>
                <a:latin typeface="Times New Roman" pitchFamily="18" charset="0"/>
                <a:cs typeface="Times New Roman" pitchFamily="18" charset="0"/>
              </a:rPr>
              <a:t>宽带综合业务数据网</a:t>
            </a:r>
            <a:r>
              <a:rPr lang="en-US" altLang="zh-CN" sz="2400" kern="1200" dirty="0" smtClean="0">
                <a:solidFill>
                  <a:srgbClr val="007D7A"/>
                </a:solidFill>
                <a:latin typeface="Times New Roman" pitchFamily="18" charset="0"/>
                <a:cs typeface="Times New Roman" pitchFamily="18" charset="0"/>
              </a:rPr>
              <a:t>(B-ISDN) </a:t>
            </a:r>
            <a:r>
              <a:rPr lang="zh-CN" altLang="en-US" sz="2400" kern="1200" dirty="0" smtClean="0">
                <a:solidFill>
                  <a:srgbClr val="007D7A"/>
                </a:solidFill>
                <a:latin typeface="Times New Roman" pitchFamily="18" charset="0"/>
                <a:cs typeface="Times New Roman" pitchFamily="18" charset="0"/>
              </a:rPr>
              <a:t>的基本概念</a:t>
            </a:r>
          </a:p>
        </p:txBody>
      </p:sp>
      <p:sp>
        <p:nvSpPr>
          <p:cNvPr id="123906" name="内容占位符 2"/>
          <p:cNvSpPr>
            <a:spLocks noGrp="1"/>
          </p:cNvSpPr>
          <p:nvPr>
            <p:ph idx="4294967295"/>
          </p:nvPr>
        </p:nvSpPr>
        <p:spPr>
          <a:xfrm>
            <a:off x="357188" y="1579563"/>
            <a:ext cx="5715000" cy="2422525"/>
          </a:xfrm>
        </p:spPr>
        <p:txBody>
          <a:bodyPr/>
          <a:lstStyle/>
          <a:p>
            <a:pPr marL="265113" indent="-265113">
              <a:lnSpc>
                <a:spcPct val="120000"/>
              </a:lnSpc>
              <a:spcBef>
                <a:spcPts val="600"/>
              </a:spcBef>
              <a:defRPr/>
            </a:pPr>
            <a:r>
              <a:rPr lang="en-US" altLang="zh-CN" sz="2000" kern="1200" dirty="0" smtClean="0">
                <a:solidFill>
                  <a:srgbClr val="1A3868"/>
                </a:solidFill>
                <a:latin typeface="Times New Roman" pitchFamily="18" charset="0"/>
                <a:cs typeface="Times New Roman" pitchFamily="18" charset="0"/>
              </a:rPr>
              <a:t>B-ISDN</a:t>
            </a:r>
            <a:r>
              <a:rPr lang="zh-CN" altLang="en-US" sz="2000" kern="1200" dirty="0" smtClean="0">
                <a:solidFill>
                  <a:srgbClr val="1A3868"/>
                </a:solidFill>
                <a:latin typeface="Times New Roman" pitchFamily="18" charset="0"/>
                <a:cs typeface="Times New Roman" pitchFamily="18" charset="0"/>
              </a:rPr>
              <a:t>的设计目标是将语音、数据、静态与动态图像的传输，以及传统的服务综合在一个通信网中，覆盖从低传输速率到高传输速率的各种非实时、实时与突发性的传输要求；</a:t>
            </a:r>
            <a:endParaRPr lang="en-US" altLang="zh-CN" sz="2000" kern="1200" dirty="0" smtClean="0">
              <a:solidFill>
                <a:srgbClr val="1A3868"/>
              </a:solidFill>
              <a:latin typeface="Times New Roman" pitchFamily="18" charset="0"/>
              <a:cs typeface="Times New Roman" pitchFamily="18" charset="0"/>
            </a:endParaRPr>
          </a:p>
          <a:p>
            <a:pPr marL="265113" indent="-265113">
              <a:lnSpc>
                <a:spcPct val="120000"/>
              </a:lnSpc>
              <a:spcBef>
                <a:spcPts val="600"/>
              </a:spcBef>
              <a:defRPr/>
            </a:pPr>
            <a:r>
              <a:rPr lang="en-US" altLang="zh-CN" sz="2000" kern="1200" dirty="0" smtClean="0">
                <a:solidFill>
                  <a:srgbClr val="1A3868"/>
                </a:solidFill>
                <a:latin typeface="Times New Roman" pitchFamily="18" charset="0"/>
                <a:cs typeface="Times New Roman" pitchFamily="18" charset="0"/>
              </a:rPr>
              <a:t>ATM</a:t>
            </a:r>
            <a:r>
              <a:rPr lang="zh-CN" altLang="en-US" sz="2000" kern="1200" dirty="0" smtClean="0">
                <a:solidFill>
                  <a:srgbClr val="1A3868"/>
                </a:solidFill>
                <a:latin typeface="Times New Roman" pitchFamily="18" charset="0"/>
                <a:cs typeface="Times New Roman" pitchFamily="18" charset="0"/>
              </a:rPr>
              <a:t>技术符合</a:t>
            </a:r>
            <a:r>
              <a:rPr lang="en-US" altLang="zh-CN" sz="2000" kern="1200" dirty="0" smtClean="0">
                <a:solidFill>
                  <a:srgbClr val="1A3868"/>
                </a:solidFill>
                <a:latin typeface="Times New Roman" pitchFamily="18" charset="0"/>
                <a:cs typeface="Times New Roman" pitchFamily="18" charset="0"/>
              </a:rPr>
              <a:t>B-ISDN</a:t>
            </a:r>
            <a:r>
              <a:rPr lang="zh-CN" altLang="en-US" sz="2000" kern="1200" dirty="0" smtClean="0">
                <a:solidFill>
                  <a:srgbClr val="1A3868"/>
                </a:solidFill>
                <a:latin typeface="Times New Roman" pitchFamily="18" charset="0"/>
                <a:cs typeface="Times New Roman" pitchFamily="18" charset="0"/>
              </a:rPr>
              <a:t>的需求，</a:t>
            </a:r>
            <a:r>
              <a:rPr lang="en-US" altLang="zh-CN" sz="2000" kern="1200" dirty="0" smtClean="0">
                <a:solidFill>
                  <a:srgbClr val="1A3868"/>
                </a:solidFill>
                <a:latin typeface="Times New Roman" pitchFamily="18" charset="0"/>
                <a:cs typeface="Times New Roman" pitchFamily="18" charset="0"/>
              </a:rPr>
              <a:t>B-ISDN</a:t>
            </a:r>
            <a:r>
              <a:rPr lang="zh-CN" altLang="en-US" sz="2000" kern="1200" dirty="0" smtClean="0">
                <a:solidFill>
                  <a:srgbClr val="1A3868"/>
                </a:solidFill>
                <a:latin typeface="Times New Roman" pitchFamily="18" charset="0"/>
                <a:cs typeface="Times New Roman" pitchFamily="18" charset="0"/>
              </a:rPr>
              <a:t>的底层传输网选择了</a:t>
            </a:r>
            <a:r>
              <a:rPr lang="en-US" altLang="zh-CN" sz="2000" kern="1200" dirty="0" smtClean="0">
                <a:solidFill>
                  <a:srgbClr val="1A3868"/>
                </a:solidFill>
                <a:latin typeface="Times New Roman" pitchFamily="18" charset="0"/>
                <a:cs typeface="Times New Roman" pitchFamily="18" charset="0"/>
              </a:rPr>
              <a:t>ATM</a:t>
            </a:r>
            <a:r>
              <a:rPr lang="zh-CN" altLang="en-US" sz="2000" kern="1200" dirty="0" smtClean="0">
                <a:solidFill>
                  <a:srgbClr val="1A3868"/>
                </a:solidFill>
                <a:latin typeface="Times New Roman" pitchFamily="18" charset="0"/>
                <a:cs typeface="Times New Roman" pitchFamily="18" charset="0"/>
              </a:rPr>
              <a:t>技术。</a:t>
            </a: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3" name="标题 1"/>
          <p:cNvSpPr>
            <a:spLocks noGrp="1"/>
          </p:cNvSpPr>
          <p:nvPr>
            <p:ph type="title" idx="4294967295"/>
          </p:nvPr>
        </p:nvSpPr>
        <p:spPr>
          <a:xfrm>
            <a:off x="323850" y="706438"/>
            <a:ext cx="7815263" cy="857250"/>
          </a:xfrm>
        </p:spPr>
        <p:txBody>
          <a:bodyPr/>
          <a:lstStyle/>
          <a:p>
            <a:pPr algn="l">
              <a:defRPr/>
            </a:pPr>
            <a:r>
              <a:rPr lang="en-US" altLang="zh-CN" sz="2400" kern="1200" dirty="0" smtClean="0">
                <a:solidFill>
                  <a:srgbClr val="007D7A"/>
                </a:solidFill>
                <a:latin typeface="Times New Roman" pitchFamily="18" charset="0"/>
                <a:cs typeface="Times New Roman" pitchFamily="18" charset="0"/>
              </a:rPr>
              <a:t>ATM</a:t>
            </a:r>
            <a:r>
              <a:rPr lang="zh-CN" altLang="en-US" sz="2400" kern="1200" dirty="0" smtClean="0">
                <a:solidFill>
                  <a:srgbClr val="007D7A"/>
                </a:solidFill>
                <a:latin typeface="Times New Roman" pitchFamily="18" charset="0"/>
                <a:cs typeface="Times New Roman" pitchFamily="18" charset="0"/>
              </a:rPr>
              <a:t>技术的主要特点</a:t>
            </a:r>
          </a:p>
        </p:txBody>
      </p:sp>
      <p:sp>
        <p:nvSpPr>
          <p:cNvPr id="125954" name="内容占位符 2"/>
          <p:cNvSpPr>
            <a:spLocks noGrp="1"/>
          </p:cNvSpPr>
          <p:nvPr>
            <p:ph idx="4294967295"/>
          </p:nvPr>
        </p:nvSpPr>
        <p:spPr>
          <a:xfrm>
            <a:off x="323850" y="1487488"/>
            <a:ext cx="5819775" cy="2657475"/>
          </a:xfrm>
        </p:spPr>
        <p:txBody>
          <a:bodyPr/>
          <a:lstStyle/>
          <a:p>
            <a:pPr marL="265113" indent="-265113">
              <a:lnSpc>
                <a:spcPct val="110000"/>
              </a:lnSpc>
              <a:spcAft>
                <a:spcPct val="10000"/>
              </a:spcAft>
              <a:defRPr/>
            </a:pPr>
            <a:r>
              <a:rPr lang="en-US" altLang="zh-CN" sz="2000" kern="1200" dirty="0" smtClean="0">
                <a:solidFill>
                  <a:srgbClr val="1A3868"/>
                </a:solidFill>
                <a:latin typeface="Times New Roman" pitchFamily="18" charset="0"/>
                <a:cs typeface="Times New Roman" pitchFamily="18" charset="0"/>
              </a:rPr>
              <a:t>ATM</a:t>
            </a:r>
            <a:r>
              <a:rPr lang="zh-CN" altLang="en-US" sz="2000" kern="1200" dirty="0" smtClean="0">
                <a:solidFill>
                  <a:srgbClr val="1A3868"/>
                </a:solidFill>
                <a:latin typeface="Times New Roman" pitchFamily="18" charset="0"/>
                <a:cs typeface="Times New Roman" pitchFamily="18" charset="0"/>
              </a:rPr>
              <a:t>采用的是一种面向连接的技术。</a:t>
            </a:r>
          </a:p>
          <a:p>
            <a:pPr marL="265113" indent="-265113">
              <a:lnSpc>
                <a:spcPct val="110000"/>
              </a:lnSpc>
              <a:spcAft>
                <a:spcPct val="10000"/>
              </a:spcAft>
              <a:defRPr/>
            </a:pPr>
            <a:r>
              <a:rPr lang="en-US" altLang="zh-CN" sz="2000" kern="1200" dirty="0" smtClean="0">
                <a:solidFill>
                  <a:srgbClr val="1A3868"/>
                </a:solidFill>
                <a:latin typeface="Times New Roman" pitchFamily="18" charset="0"/>
                <a:cs typeface="Times New Roman" pitchFamily="18" charset="0"/>
              </a:rPr>
              <a:t>ATM</a:t>
            </a:r>
            <a:r>
              <a:rPr lang="zh-CN" altLang="en-US" sz="2000" kern="1200" dirty="0" smtClean="0">
                <a:solidFill>
                  <a:srgbClr val="1A3868"/>
                </a:solidFill>
                <a:latin typeface="Times New Roman" pitchFamily="18" charset="0"/>
                <a:cs typeface="Times New Roman" pitchFamily="18" charset="0"/>
              </a:rPr>
              <a:t>采用的信元（</a:t>
            </a:r>
            <a:r>
              <a:rPr lang="en-US" altLang="zh-CN" sz="2000" kern="1200" dirty="0" smtClean="0">
                <a:solidFill>
                  <a:srgbClr val="1A3868"/>
                </a:solidFill>
                <a:latin typeface="Times New Roman" pitchFamily="18" charset="0"/>
                <a:cs typeface="Times New Roman" pitchFamily="18" charset="0"/>
              </a:rPr>
              <a:t>cell</a:t>
            </a:r>
            <a:r>
              <a:rPr lang="zh-CN" altLang="en-US" sz="2000" kern="1200" dirty="0" smtClean="0">
                <a:solidFill>
                  <a:srgbClr val="1A3868"/>
                </a:solidFill>
                <a:latin typeface="Times New Roman" pitchFamily="18" charset="0"/>
                <a:cs typeface="Times New Roman" pitchFamily="18" charset="0"/>
              </a:rPr>
              <a:t>）长度为</a:t>
            </a:r>
            <a:r>
              <a:rPr lang="en-US" altLang="zh-CN" sz="2000" kern="1200" dirty="0" smtClean="0">
                <a:solidFill>
                  <a:srgbClr val="1A3868"/>
                </a:solidFill>
                <a:latin typeface="Times New Roman" pitchFamily="18" charset="0"/>
                <a:cs typeface="Times New Roman" pitchFamily="18" charset="0"/>
              </a:rPr>
              <a:t>53B</a:t>
            </a:r>
            <a:r>
              <a:rPr lang="zh-CN" altLang="en-US" sz="2000" kern="1200" dirty="0" smtClean="0">
                <a:solidFill>
                  <a:srgbClr val="1A3868"/>
                </a:solidFill>
                <a:latin typeface="Times New Roman" pitchFamily="18" charset="0"/>
                <a:cs typeface="Times New Roman" pitchFamily="18" charset="0"/>
              </a:rPr>
              <a:t>，其中信元头部长度为</a:t>
            </a:r>
            <a:r>
              <a:rPr lang="en-US" altLang="zh-CN" sz="2000" kern="1200" dirty="0" smtClean="0">
                <a:solidFill>
                  <a:srgbClr val="1A3868"/>
                </a:solidFill>
                <a:latin typeface="Times New Roman" pitchFamily="18" charset="0"/>
                <a:cs typeface="Times New Roman" pitchFamily="18" charset="0"/>
              </a:rPr>
              <a:t>5B</a:t>
            </a:r>
            <a:r>
              <a:rPr lang="zh-CN" altLang="en-US" sz="2000" kern="1200" dirty="0" smtClean="0">
                <a:solidFill>
                  <a:srgbClr val="1A3868"/>
                </a:solidFill>
                <a:latin typeface="Times New Roman" pitchFamily="18" charset="0"/>
                <a:cs typeface="Times New Roman" pitchFamily="18" charset="0"/>
              </a:rPr>
              <a:t>，数据长度为</a:t>
            </a:r>
            <a:r>
              <a:rPr lang="en-US" altLang="zh-CN" sz="2000" kern="1200" dirty="0" smtClean="0">
                <a:solidFill>
                  <a:srgbClr val="1A3868"/>
                </a:solidFill>
                <a:latin typeface="Times New Roman" pitchFamily="18" charset="0"/>
                <a:cs typeface="Times New Roman" pitchFamily="18" charset="0"/>
              </a:rPr>
              <a:t>48B</a:t>
            </a:r>
            <a:r>
              <a:rPr lang="zh-CN" altLang="en-US" sz="2000" kern="1200" dirty="0" smtClean="0">
                <a:solidFill>
                  <a:srgbClr val="1A3868"/>
                </a:solidFill>
                <a:latin typeface="Times New Roman" pitchFamily="18" charset="0"/>
                <a:cs typeface="Times New Roman" pitchFamily="18" charset="0"/>
              </a:rPr>
              <a:t>；</a:t>
            </a:r>
          </a:p>
          <a:p>
            <a:pPr marL="265113" indent="-265113">
              <a:lnSpc>
                <a:spcPct val="110000"/>
              </a:lnSpc>
              <a:spcAft>
                <a:spcPct val="10000"/>
              </a:spcAft>
              <a:defRPr/>
            </a:pPr>
            <a:r>
              <a:rPr lang="en-US" altLang="zh-CN" sz="2000" kern="1200" dirty="0" smtClean="0">
                <a:solidFill>
                  <a:srgbClr val="1A3868"/>
                </a:solidFill>
                <a:latin typeface="Times New Roman" pitchFamily="18" charset="0"/>
                <a:cs typeface="Times New Roman" pitchFamily="18" charset="0"/>
              </a:rPr>
              <a:t>ATM</a:t>
            </a:r>
            <a:r>
              <a:rPr lang="zh-CN" altLang="en-US" sz="2000" kern="1200" dirty="0" smtClean="0">
                <a:solidFill>
                  <a:srgbClr val="1A3868"/>
                </a:solidFill>
                <a:latin typeface="Times New Roman" pitchFamily="18" charset="0"/>
                <a:cs typeface="Times New Roman" pitchFamily="18" charset="0"/>
              </a:rPr>
              <a:t>以</a:t>
            </a:r>
            <a:r>
              <a:rPr lang="zh-CN" altLang="en-US" sz="2000" kern="1200" dirty="0" smtClean="0">
                <a:solidFill>
                  <a:srgbClr val="C00000"/>
                </a:solidFill>
                <a:latin typeface="Times New Roman" pitchFamily="18" charset="0"/>
                <a:cs typeface="Times New Roman" pitchFamily="18" charset="0"/>
              </a:rPr>
              <a:t>统计时分多路复用</a:t>
            </a:r>
            <a:r>
              <a:rPr lang="zh-CN" altLang="en-US" sz="2000" kern="1200" dirty="0" smtClean="0">
                <a:solidFill>
                  <a:srgbClr val="1A3868"/>
                </a:solidFill>
                <a:latin typeface="Times New Roman" pitchFamily="18" charset="0"/>
                <a:cs typeface="Times New Roman" pitchFamily="18" charset="0"/>
              </a:rPr>
              <a:t>方式来动态分配带宽，网络传输延时小，能够适应实时通信的要求；</a:t>
            </a:r>
          </a:p>
          <a:p>
            <a:pPr marL="265113" indent="-265113">
              <a:lnSpc>
                <a:spcPct val="110000"/>
              </a:lnSpc>
              <a:spcAft>
                <a:spcPct val="10000"/>
              </a:spcAft>
              <a:defRPr/>
            </a:pPr>
            <a:r>
              <a:rPr lang="en-US" altLang="zh-CN" sz="2000" kern="1200" dirty="0" smtClean="0">
                <a:solidFill>
                  <a:srgbClr val="1A3868"/>
                </a:solidFill>
                <a:latin typeface="Times New Roman" pitchFamily="18" charset="0"/>
                <a:cs typeface="Times New Roman" pitchFamily="18" charset="0"/>
              </a:rPr>
              <a:t>ATM</a:t>
            </a:r>
            <a:r>
              <a:rPr lang="zh-CN" altLang="en-US" sz="2000" kern="1200" dirty="0" smtClean="0">
                <a:solidFill>
                  <a:srgbClr val="1A3868"/>
                </a:solidFill>
                <a:latin typeface="Times New Roman" pitchFamily="18" charset="0"/>
                <a:cs typeface="Times New Roman" pitchFamily="18" charset="0"/>
              </a:rPr>
              <a:t>的数据传输速率为</a:t>
            </a:r>
            <a:r>
              <a:rPr lang="en-US" altLang="zh-CN" sz="2000" kern="1200" dirty="0" smtClean="0">
                <a:solidFill>
                  <a:srgbClr val="1A3868"/>
                </a:solidFill>
                <a:latin typeface="Times New Roman" pitchFamily="18" charset="0"/>
                <a:cs typeface="Times New Roman" pitchFamily="18" charset="0"/>
              </a:rPr>
              <a:t>155Mbps</a:t>
            </a:r>
            <a:r>
              <a:rPr lang="zh-CN" altLang="en-US" sz="2000" kern="1200" dirty="0" smtClean="0">
                <a:solidFill>
                  <a:srgbClr val="1A3868"/>
                </a:solidFill>
                <a:latin typeface="Times New Roman" pitchFamily="18" charset="0"/>
                <a:cs typeface="Times New Roman" pitchFamily="18" charset="0"/>
              </a:rPr>
              <a:t>～</a:t>
            </a:r>
            <a:r>
              <a:rPr lang="en-US" altLang="zh-CN" sz="2000" kern="1200" dirty="0" smtClean="0">
                <a:solidFill>
                  <a:srgbClr val="1A3868"/>
                </a:solidFill>
                <a:latin typeface="Times New Roman" pitchFamily="18" charset="0"/>
                <a:cs typeface="Times New Roman" pitchFamily="18" charset="0"/>
              </a:rPr>
              <a:t>2.4Gbps</a:t>
            </a:r>
            <a:r>
              <a:rPr lang="zh-CN" altLang="en-US" sz="2000" kern="1200" dirty="0" smtClean="0">
                <a:solidFill>
                  <a:srgbClr val="1A3868"/>
                </a:solidFill>
                <a:latin typeface="Times New Roman" pitchFamily="18" charset="0"/>
                <a:cs typeface="Times New Roman" pitchFamily="18" charset="0"/>
              </a:rPr>
              <a:t>。</a:t>
            </a:r>
          </a:p>
        </p:txBody>
      </p:sp>
      <p:sp>
        <p:nvSpPr>
          <p:cNvPr id="125955" name="Rectangle 2"/>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pPr eaLnBrk="0" hangingPunct="0"/>
            <a:endParaRPr lang="zh-CN" altLang="en-US" sz="2400" u="none">
              <a:solidFill>
                <a:schemeClr val="tx1"/>
              </a:solidFill>
              <a:latin typeface="Copperplate Gothic Bold"/>
              <a:ea typeface="Gulim" pitchFamily="34" charset="-127"/>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40" name="标题 1"/>
          <p:cNvSpPr>
            <a:spLocks noGrp="1"/>
          </p:cNvSpPr>
          <p:nvPr>
            <p:ph type="title" idx="4294967295"/>
          </p:nvPr>
        </p:nvSpPr>
        <p:spPr>
          <a:xfrm>
            <a:off x="374650" y="698500"/>
            <a:ext cx="6429375" cy="722313"/>
          </a:xfrm>
        </p:spPr>
        <p:txBody>
          <a:bodyPr/>
          <a:lstStyle/>
          <a:p>
            <a:pPr algn="l">
              <a:defRPr/>
            </a:pPr>
            <a:r>
              <a:rPr lang="en-US" altLang="zh-CN" sz="2400" kern="1200" dirty="0" smtClean="0">
                <a:solidFill>
                  <a:srgbClr val="007D7A"/>
                </a:solidFill>
                <a:latin typeface="Times New Roman" pitchFamily="18" charset="0"/>
                <a:cs typeface="Times New Roman" pitchFamily="18" charset="0"/>
              </a:rPr>
              <a:t>(3) </a:t>
            </a:r>
            <a:r>
              <a:rPr lang="zh-CN" altLang="en-US" sz="2400" kern="1200" dirty="0" smtClean="0">
                <a:solidFill>
                  <a:srgbClr val="007D7A"/>
                </a:solidFill>
                <a:latin typeface="Times New Roman" pitchFamily="18" charset="0"/>
                <a:cs typeface="Times New Roman" pitchFamily="18" charset="0"/>
              </a:rPr>
              <a:t>光传输网络技术</a:t>
            </a:r>
          </a:p>
        </p:txBody>
      </p:sp>
      <p:sp>
        <p:nvSpPr>
          <p:cNvPr id="120841" name="内容占位符 2"/>
          <p:cNvSpPr>
            <a:spLocks noGrp="1"/>
          </p:cNvSpPr>
          <p:nvPr>
            <p:ph idx="4294967295"/>
          </p:nvPr>
        </p:nvSpPr>
        <p:spPr>
          <a:xfrm>
            <a:off x="454025" y="1357313"/>
            <a:ext cx="5475288" cy="1900237"/>
          </a:xfrm>
        </p:spPr>
        <p:txBody>
          <a:bodyPr/>
          <a:lstStyle/>
          <a:p>
            <a:pPr marL="265113" indent="-265113">
              <a:spcAft>
                <a:spcPct val="10000"/>
              </a:spcAft>
              <a:tabLst>
                <a:tab pos="265113" algn="l"/>
              </a:tabLst>
              <a:defRPr/>
            </a:pPr>
            <a:r>
              <a:rPr lang="zh-CN" altLang="en-US" sz="2000" kern="1200" dirty="0" smtClean="0">
                <a:solidFill>
                  <a:srgbClr val="1A3868"/>
                </a:solidFill>
                <a:latin typeface="Times New Roman" pitchFamily="18" charset="0"/>
                <a:cs typeface="Times New Roman" pitchFamily="18" charset="0"/>
              </a:rPr>
              <a:t>第一代：铜缆与无线信道；</a:t>
            </a:r>
            <a:endParaRPr lang="en-US" altLang="zh-CN" sz="2000" kern="1200" dirty="0" smtClean="0">
              <a:solidFill>
                <a:srgbClr val="1A3868"/>
              </a:solidFill>
              <a:latin typeface="Times New Roman" pitchFamily="18" charset="0"/>
              <a:cs typeface="Times New Roman" pitchFamily="18" charset="0"/>
            </a:endParaRPr>
          </a:p>
          <a:p>
            <a:pPr marL="265113" indent="-265113">
              <a:spcAft>
                <a:spcPct val="10000"/>
              </a:spcAft>
              <a:tabLst>
                <a:tab pos="265113" algn="l"/>
              </a:tabLst>
              <a:defRPr/>
            </a:pPr>
            <a:r>
              <a:rPr lang="zh-CN" altLang="en-US" sz="2000" kern="1200" dirty="0" smtClean="0">
                <a:solidFill>
                  <a:srgbClr val="1A3868"/>
                </a:solidFill>
                <a:latin typeface="Times New Roman" pitchFamily="18" charset="0"/>
                <a:cs typeface="Times New Roman" pitchFamily="18" charset="0"/>
              </a:rPr>
              <a:t>第二代：光纤；</a:t>
            </a:r>
            <a:endParaRPr lang="en-US" altLang="zh-CN" sz="2000" kern="1200" dirty="0" smtClean="0">
              <a:solidFill>
                <a:srgbClr val="1A3868"/>
              </a:solidFill>
              <a:latin typeface="Times New Roman" pitchFamily="18" charset="0"/>
              <a:cs typeface="Times New Roman" pitchFamily="18" charset="0"/>
            </a:endParaRPr>
          </a:p>
          <a:p>
            <a:pPr marL="265113" indent="-265113">
              <a:spcAft>
                <a:spcPct val="10000"/>
              </a:spcAft>
              <a:tabLst>
                <a:tab pos="265113" algn="l"/>
              </a:tabLst>
              <a:defRPr/>
            </a:pPr>
            <a:r>
              <a:rPr lang="zh-CN" altLang="en-US" sz="2000" kern="1200" dirty="0" smtClean="0">
                <a:solidFill>
                  <a:srgbClr val="1A3868"/>
                </a:solidFill>
                <a:latin typeface="Times New Roman" pitchFamily="18" charset="0"/>
                <a:cs typeface="Times New Roman" pitchFamily="18" charset="0"/>
              </a:rPr>
              <a:t>第三代：在传输网络中引入光交换机、光路由器，直接在光层配置光通道的传输网络。</a:t>
            </a:r>
          </a:p>
        </p:txBody>
      </p:sp>
      <p:sp>
        <p:nvSpPr>
          <p:cNvPr id="120842" name="Rectangle 2"/>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pPr eaLnBrk="0" hangingPunct="0"/>
            <a:endParaRPr lang="zh-CN" altLang="en-US" sz="2400" u="none">
              <a:solidFill>
                <a:schemeClr val="tx1"/>
              </a:solidFill>
              <a:latin typeface="Copperplate Gothic Bold"/>
              <a:ea typeface="Gulim" pitchFamily="34" charset="-127"/>
            </a:endParaRPr>
          </a:p>
        </p:txBody>
      </p:sp>
      <p:sp>
        <p:nvSpPr>
          <p:cNvPr id="120843" name="Rectangle 8"/>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pPr eaLnBrk="0" hangingPunct="0"/>
            <a:endParaRPr lang="zh-CN" altLang="en-US" sz="2400" u="none">
              <a:solidFill>
                <a:schemeClr val="tx1"/>
              </a:solidFill>
              <a:latin typeface="Copperplate Gothic Bold"/>
              <a:ea typeface="Gulim" pitchFamily="34" charset="-127"/>
            </a:endParaRPr>
          </a:p>
        </p:txBody>
      </p:sp>
      <p:graphicFrame>
        <p:nvGraphicFramePr>
          <p:cNvPr id="120839" name="Object 7"/>
          <p:cNvGraphicFramePr>
            <a:graphicFrameLocks noChangeAspect="1"/>
          </p:cNvGraphicFramePr>
          <p:nvPr/>
        </p:nvGraphicFramePr>
        <p:xfrm>
          <a:off x="395288" y="2930525"/>
          <a:ext cx="5761037" cy="1820863"/>
        </p:xfrm>
        <a:graphic>
          <a:graphicData uri="http://schemas.openxmlformats.org/presentationml/2006/ole">
            <mc:AlternateContent xmlns:mc="http://schemas.openxmlformats.org/markup-compatibility/2006">
              <mc:Choice xmlns:v="urn:schemas-microsoft-com:vml" Requires="v">
                <p:oleObj spid="_x0000_s120845" name="Visio" r:id="rId3" imgW="4852797" imgH="1450848" progId="Visio.Drawing.11">
                  <p:embed/>
                </p:oleObj>
              </mc:Choice>
              <mc:Fallback>
                <p:oleObj name="Visio" r:id="rId3" imgW="4852797" imgH="1450848" progId="Visio.Drawing.11">
                  <p:embed/>
                  <p:pic>
                    <p:nvPicPr>
                      <p:cNvPr id="0"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5288" y="2930525"/>
                        <a:ext cx="5761037" cy="1820863"/>
                      </a:xfrm>
                      <a:prstGeom prst="rect">
                        <a:avLst/>
                      </a:prstGeom>
                      <a:noFill/>
                      <a:extLst>
                        <a:ext uri="{909E8E84-426E-40DD-AFC4-6F175D3DCCD1}">
                          <a14:hiddenFill xmlns:a14="http://schemas.microsoft.com/office/drawing/2010/main">
                            <a:solidFill>
                              <a:srgbClr val="CCCC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49" name="标题 1"/>
          <p:cNvSpPr>
            <a:spLocks noGrp="1"/>
          </p:cNvSpPr>
          <p:nvPr>
            <p:ph type="title" idx="4294967295"/>
          </p:nvPr>
        </p:nvSpPr>
        <p:spPr>
          <a:xfrm>
            <a:off x="285750" y="563563"/>
            <a:ext cx="6429375" cy="857250"/>
          </a:xfrm>
        </p:spPr>
        <p:txBody>
          <a:bodyPr/>
          <a:lstStyle/>
          <a:p>
            <a:pPr algn="l">
              <a:defRPr/>
            </a:pPr>
            <a:r>
              <a:rPr lang="zh-CN" altLang="en-US" sz="2400" kern="1200" dirty="0" smtClean="0">
                <a:solidFill>
                  <a:srgbClr val="007D7A"/>
                </a:solidFill>
                <a:latin typeface="Times New Roman" pitchFamily="18" charset="0"/>
                <a:cs typeface="Times New Roman" pitchFamily="18" charset="0"/>
              </a:rPr>
              <a:t>光以太网技术</a:t>
            </a:r>
          </a:p>
        </p:txBody>
      </p:sp>
      <p:sp>
        <p:nvSpPr>
          <p:cNvPr id="130050" name="内容占位符 2"/>
          <p:cNvSpPr>
            <a:spLocks noGrp="1"/>
          </p:cNvSpPr>
          <p:nvPr>
            <p:ph idx="4294967295"/>
          </p:nvPr>
        </p:nvSpPr>
        <p:spPr>
          <a:xfrm>
            <a:off x="381000" y="1249363"/>
            <a:ext cx="6062663" cy="3609975"/>
          </a:xfrm>
        </p:spPr>
        <p:txBody>
          <a:bodyPr/>
          <a:lstStyle/>
          <a:p>
            <a:pPr>
              <a:spcAft>
                <a:spcPct val="20000"/>
              </a:spcAft>
              <a:buFontTx/>
              <a:buNone/>
              <a:defRPr/>
            </a:pPr>
            <a:r>
              <a:rPr lang="zh-CN" altLang="en-US" sz="2000" kern="1200" dirty="0" smtClean="0">
                <a:solidFill>
                  <a:srgbClr val="1A3868"/>
                </a:solidFill>
                <a:latin typeface="Times New Roman" pitchFamily="18" charset="0"/>
                <a:cs typeface="Times New Roman" pitchFamily="18" charset="0"/>
              </a:rPr>
              <a:t>研究的背景</a:t>
            </a:r>
            <a:endParaRPr lang="en-US" altLang="zh-CN" sz="2000" kern="1200" dirty="0" smtClean="0">
              <a:solidFill>
                <a:srgbClr val="1A3868"/>
              </a:solidFill>
              <a:latin typeface="Times New Roman" pitchFamily="18" charset="0"/>
              <a:cs typeface="Times New Roman" pitchFamily="18" charset="0"/>
            </a:endParaRPr>
          </a:p>
          <a:p>
            <a:pPr marL="265113" indent="-265113">
              <a:defRPr/>
            </a:pPr>
            <a:r>
              <a:rPr lang="zh-CN" altLang="en-US" sz="2000" kern="1200" dirty="0" smtClean="0">
                <a:solidFill>
                  <a:srgbClr val="1A3868"/>
                </a:solidFill>
                <a:latin typeface="Times New Roman" pitchFamily="18" charset="0"/>
                <a:cs typeface="Times New Roman" pitchFamily="18" charset="0"/>
              </a:rPr>
              <a:t>利用光纤的巨大带宽资源，以及成熟和广泛应用的</a:t>
            </a:r>
            <a:r>
              <a:rPr lang="en-US" altLang="zh-CN" sz="2000" kern="1200" dirty="0" smtClean="0">
                <a:solidFill>
                  <a:srgbClr val="1A3868"/>
                </a:solidFill>
                <a:latin typeface="Times New Roman" pitchFamily="18" charset="0"/>
                <a:cs typeface="Times New Roman" pitchFamily="18" charset="0"/>
              </a:rPr>
              <a:t>Ethernet</a:t>
            </a:r>
            <a:r>
              <a:rPr lang="zh-CN" altLang="en-US" sz="2000" kern="1200" dirty="0" smtClean="0">
                <a:solidFill>
                  <a:srgbClr val="1A3868"/>
                </a:solidFill>
                <a:latin typeface="Times New Roman" pitchFamily="18" charset="0"/>
                <a:cs typeface="Times New Roman" pitchFamily="18" charset="0"/>
              </a:rPr>
              <a:t>网技术，为运营商建造新一代的网络提供技术支持。</a:t>
            </a:r>
          </a:p>
          <a:p>
            <a:pPr marL="265113" indent="-265113">
              <a:spcBef>
                <a:spcPct val="40000"/>
              </a:spcBef>
              <a:buFontTx/>
              <a:buNone/>
              <a:defRPr/>
            </a:pPr>
            <a:r>
              <a:rPr lang="zh-CN" altLang="en-US" sz="2000" kern="1200" dirty="0" smtClean="0">
                <a:solidFill>
                  <a:srgbClr val="1A3868"/>
                </a:solidFill>
                <a:latin typeface="Times New Roman" pitchFamily="18" charset="0"/>
                <a:cs typeface="Times New Roman" pitchFamily="18" charset="0"/>
              </a:rPr>
              <a:t>主要特征</a:t>
            </a:r>
          </a:p>
          <a:p>
            <a:pPr marL="265113" indent="-265113">
              <a:defRPr/>
            </a:pPr>
            <a:r>
              <a:rPr lang="zh-CN" altLang="en-US" sz="2000" kern="1200" dirty="0" smtClean="0">
                <a:solidFill>
                  <a:srgbClr val="1A3868"/>
                </a:solidFill>
                <a:latin typeface="Times New Roman" pitchFamily="18" charset="0"/>
                <a:cs typeface="Times New Roman" pitchFamily="18" charset="0"/>
              </a:rPr>
              <a:t>根据需求分配带宽；用户必须经过认证和授权；</a:t>
            </a:r>
          </a:p>
          <a:p>
            <a:pPr marL="265113" indent="-265113">
              <a:defRPr/>
            </a:pPr>
            <a:r>
              <a:rPr lang="zh-CN" altLang="en-US" sz="2000" kern="1200" dirty="0" smtClean="0">
                <a:solidFill>
                  <a:srgbClr val="1A3868"/>
                </a:solidFill>
                <a:latin typeface="Times New Roman" pitchFamily="18" charset="0"/>
                <a:cs typeface="Times New Roman" pitchFamily="18" charset="0"/>
              </a:rPr>
              <a:t>及时获得用户的上网时间和流量记录；</a:t>
            </a:r>
          </a:p>
          <a:p>
            <a:pPr marL="265113" indent="-265113">
              <a:defRPr/>
            </a:pPr>
            <a:r>
              <a:rPr lang="zh-CN" altLang="en-US" sz="2000" kern="1200" dirty="0" smtClean="0">
                <a:solidFill>
                  <a:srgbClr val="1A3868"/>
                </a:solidFill>
                <a:latin typeface="Times New Roman" pitchFamily="18" charset="0"/>
                <a:cs typeface="Times New Roman" pitchFamily="18" charset="0"/>
              </a:rPr>
              <a:t>支持</a:t>
            </a:r>
            <a:r>
              <a:rPr lang="en-US" altLang="zh-CN" sz="2000" kern="1200" dirty="0" smtClean="0">
                <a:solidFill>
                  <a:srgbClr val="1A3868"/>
                </a:solidFill>
                <a:latin typeface="Times New Roman" pitchFamily="18" charset="0"/>
                <a:cs typeface="Times New Roman" pitchFamily="18" charset="0"/>
              </a:rPr>
              <a:t>VPN</a:t>
            </a:r>
            <a:r>
              <a:rPr lang="zh-CN" altLang="en-US" sz="2000" kern="1200" dirty="0" smtClean="0">
                <a:solidFill>
                  <a:srgbClr val="1A3868"/>
                </a:solidFill>
                <a:latin typeface="Times New Roman" pitchFamily="18" charset="0"/>
                <a:cs typeface="Times New Roman" pitchFamily="18" charset="0"/>
              </a:rPr>
              <a:t>和防火墙；提供分级的</a:t>
            </a:r>
            <a:r>
              <a:rPr lang="en-US" altLang="zh-CN" sz="2000" kern="1200" dirty="0" err="1" smtClean="0">
                <a:solidFill>
                  <a:srgbClr val="1A3868"/>
                </a:solidFill>
                <a:latin typeface="Times New Roman" pitchFamily="18" charset="0"/>
                <a:cs typeface="Times New Roman" pitchFamily="18" charset="0"/>
              </a:rPr>
              <a:t>QoS</a:t>
            </a:r>
            <a:r>
              <a:rPr lang="zh-CN" altLang="en-US" sz="2000" kern="1200" dirty="0" smtClean="0">
                <a:solidFill>
                  <a:srgbClr val="1A3868"/>
                </a:solidFill>
                <a:latin typeface="Times New Roman" pitchFamily="18" charset="0"/>
                <a:cs typeface="Times New Roman" pitchFamily="18" charset="0"/>
              </a:rPr>
              <a:t>服务；</a:t>
            </a:r>
          </a:p>
          <a:p>
            <a:pPr marL="265113" indent="-265113">
              <a:defRPr/>
            </a:pPr>
            <a:r>
              <a:rPr lang="zh-CN" altLang="en-US" sz="2000" kern="1200" dirty="0" smtClean="0">
                <a:solidFill>
                  <a:srgbClr val="1A3868"/>
                </a:solidFill>
                <a:latin typeface="Times New Roman" pitchFamily="18" charset="0"/>
                <a:cs typeface="Times New Roman" pitchFamily="18" charset="0"/>
              </a:rPr>
              <a:t>适应用户和业务的扩展。</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30050">
                                            <p:txEl>
                                              <p:pRg st="2" end="2"/>
                                            </p:txEl>
                                          </p:spTgt>
                                        </p:tgtEl>
                                        <p:attrNameLst>
                                          <p:attrName>style.visibility</p:attrName>
                                        </p:attrNameLst>
                                      </p:cBhvr>
                                      <p:to>
                                        <p:strVal val="visible"/>
                                      </p:to>
                                    </p:set>
                                    <p:animEffect transition="in" filter="wipe(left)">
                                      <p:cBhvr>
                                        <p:cTn id="7" dur="500"/>
                                        <p:tgtEl>
                                          <p:spTgt spid="130050">
                                            <p:txEl>
                                              <p:pRg st="2" end="2"/>
                                            </p:txEl>
                                          </p:spTgt>
                                        </p:tgtEl>
                                      </p:cBhvr>
                                    </p:animEffect>
                                  </p:childTnLst>
                                </p:cTn>
                              </p:par>
                            </p:childTnLst>
                          </p:cTn>
                        </p:par>
                        <p:par>
                          <p:cTn id="8" fill="hold">
                            <p:stCondLst>
                              <p:cond delay="500"/>
                            </p:stCondLst>
                            <p:childTnLst>
                              <p:par>
                                <p:cTn id="9" presetID="12" presetClass="entr" presetSubtype="1" fill="hold" nodeType="afterEffect">
                                  <p:stCondLst>
                                    <p:cond delay="0"/>
                                  </p:stCondLst>
                                  <p:childTnLst>
                                    <p:set>
                                      <p:cBhvr>
                                        <p:cTn id="10" dur="1" fill="hold">
                                          <p:stCondLst>
                                            <p:cond delay="0"/>
                                          </p:stCondLst>
                                        </p:cTn>
                                        <p:tgtEl>
                                          <p:spTgt spid="130050">
                                            <p:txEl>
                                              <p:pRg st="3" end="3"/>
                                            </p:txEl>
                                          </p:spTgt>
                                        </p:tgtEl>
                                        <p:attrNameLst>
                                          <p:attrName>style.visibility</p:attrName>
                                        </p:attrNameLst>
                                      </p:cBhvr>
                                      <p:to>
                                        <p:strVal val="visible"/>
                                      </p:to>
                                    </p:set>
                                    <p:animEffect transition="in" filter="slide(fromTop)">
                                      <p:cBhvr>
                                        <p:cTn id="11" dur="500"/>
                                        <p:tgtEl>
                                          <p:spTgt spid="130050">
                                            <p:txEl>
                                              <p:pRg st="3" end="3"/>
                                            </p:txEl>
                                          </p:spTgt>
                                        </p:tgtEl>
                                      </p:cBhvr>
                                    </p:animEffect>
                                  </p:childTnLst>
                                </p:cTn>
                              </p:par>
                            </p:childTnLst>
                          </p:cTn>
                        </p:par>
                        <p:par>
                          <p:cTn id="12" fill="hold">
                            <p:stCondLst>
                              <p:cond delay="1000"/>
                            </p:stCondLst>
                            <p:childTnLst>
                              <p:par>
                                <p:cTn id="13" presetID="12" presetClass="entr" presetSubtype="1" fill="hold" nodeType="afterEffect">
                                  <p:stCondLst>
                                    <p:cond delay="0"/>
                                  </p:stCondLst>
                                  <p:childTnLst>
                                    <p:set>
                                      <p:cBhvr>
                                        <p:cTn id="14" dur="1" fill="hold">
                                          <p:stCondLst>
                                            <p:cond delay="0"/>
                                          </p:stCondLst>
                                        </p:cTn>
                                        <p:tgtEl>
                                          <p:spTgt spid="130050">
                                            <p:txEl>
                                              <p:pRg st="4" end="4"/>
                                            </p:txEl>
                                          </p:spTgt>
                                        </p:tgtEl>
                                        <p:attrNameLst>
                                          <p:attrName>style.visibility</p:attrName>
                                        </p:attrNameLst>
                                      </p:cBhvr>
                                      <p:to>
                                        <p:strVal val="visible"/>
                                      </p:to>
                                    </p:set>
                                    <p:animEffect transition="in" filter="slide(fromTop)">
                                      <p:cBhvr>
                                        <p:cTn id="15" dur="500"/>
                                        <p:tgtEl>
                                          <p:spTgt spid="130050">
                                            <p:txEl>
                                              <p:pRg st="4" end="4"/>
                                            </p:txEl>
                                          </p:spTgt>
                                        </p:tgtEl>
                                      </p:cBhvr>
                                    </p:animEffect>
                                  </p:childTnLst>
                                </p:cTn>
                              </p:par>
                            </p:childTnLst>
                          </p:cTn>
                        </p:par>
                        <p:par>
                          <p:cTn id="16" fill="hold">
                            <p:stCondLst>
                              <p:cond delay="1500"/>
                            </p:stCondLst>
                            <p:childTnLst>
                              <p:par>
                                <p:cTn id="17" presetID="12" presetClass="entr" presetSubtype="1" fill="hold" nodeType="afterEffect">
                                  <p:stCondLst>
                                    <p:cond delay="0"/>
                                  </p:stCondLst>
                                  <p:childTnLst>
                                    <p:set>
                                      <p:cBhvr>
                                        <p:cTn id="18" dur="1" fill="hold">
                                          <p:stCondLst>
                                            <p:cond delay="0"/>
                                          </p:stCondLst>
                                        </p:cTn>
                                        <p:tgtEl>
                                          <p:spTgt spid="130050">
                                            <p:txEl>
                                              <p:pRg st="5" end="5"/>
                                            </p:txEl>
                                          </p:spTgt>
                                        </p:tgtEl>
                                        <p:attrNameLst>
                                          <p:attrName>style.visibility</p:attrName>
                                        </p:attrNameLst>
                                      </p:cBhvr>
                                      <p:to>
                                        <p:strVal val="visible"/>
                                      </p:to>
                                    </p:set>
                                    <p:animEffect transition="in" filter="slide(fromTop)">
                                      <p:cBhvr>
                                        <p:cTn id="19" dur="500"/>
                                        <p:tgtEl>
                                          <p:spTgt spid="130050">
                                            <p:txEl>
                                              <p:pRg st="5" end="5"/>
                                            </p:txEl>
                                          </p:spTgt>
                                        </p:tgtEl>
                                      </p:cBhvr>
                                    </p:animEffect>
                                  </p:childTnLst>
                                </p:cTn>
                              </p:par>
                            </p:childTnLst>
                          </p:cTn>
                        </p:par>
                        <p:par>
                          <p:cTn id="20" fill="hold">
                            <p:stCondLst>
                              <p:cond delay="2000"/>
                            </p:stCondLst>
                            <p:childTnLst>
                              <p:par>
                                <p:cTn id="21" presetID="12" presetClass="entr" presetSubtype="1" fill="hold" nodeType="afterEffect">
                                  <p:stCondLst>
                                    <p:cond delay="0"/>
                                  </p:stCondLst>
                                  <p:childTnLst>
                                    <p:set>
                                      <p:cBhvr>
                                        <p:cTn id="22" dur="1" fill="hold">
                                          <p:stCondLst>
                                            <p:cond delay="0"/>
                                          </p:stCondLst>
                                        </p:cTn>
                                        <p:tgtEl>
                                          <p:spTgt spid="130050">
                                            <p:txEl>
                                              <p:pRg st="6" end="6"/>
                                            </p:txEl>
                                          </p:spTgt>
                                        </p:tgtEl>
                                        <p:attrNameLst>
                                          <p:attrName>style.visibility</p:attrName>
                                        </p:attrNameLst>
                                      </p:cBhvr>
                                      <p:to>
                                        <p:strVal val="visible"/>
                                      </p:to>
                                    </p:set>
                                    <p:animEffect transition="in" filter="slide(fromTop)">
                                      <p:cBhvr>
                                        <p:cTn id="23" dur="500"/>
                                        <p:tgtEl>
                                          <p:spTgt spid="130050">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7" name="标题 1"/>
          <p:cNvSpPr>
            <a:spLocks noGrp="1"/>
          </p:cNvSpPr>
          <p:nvPr>
            <p:ph type="title" idx="4294967295"/>
          </p:nvPr>
        </p:nvSpPr>
        <p:spPr>
          <a:xfrm>
            <a:off x="285750" y="823913"/>
            <a:ext cx="6429375" cy="668337"/>
          </a:xfrm>
        </p:spPr>
        <p:txBody>
          <a:bodyPr/>
          <a:lstStyle/>
          <a:p>
            <a:pPr algn="l">
              <a:defRPr/>
            </a:pPr>
            <a:r>
              <a:rPr lang="zh-CN" altLang="en-US" sz="2400" kern="1200" dirty="0" smtClean="0">
                <a:solidFill>
                  <a:srgbClr val="007D7A"/>
                </a:solidFill>
                <a:latin typeface="Times New Roman" pitchFamily="18" charset="0"/>
                <a:cs typeface="Times New Roman" pitchFamily="18" charset="0"/>
              </a:rPr>
              <a:t>光以太网的技术优势</a:t>
            </a:r>
          </a:p>
        </p:txBody>
      </p:sp>
      <p:sp>
        <p:nvSpPr>
          <p:cNvPr id="132098" name="内容占位符 2"/>
          <p:cNvSpPr>
            <a:spLocks noGrp="1"/>
          </p:cNvSpPr>
          <p:nvPr>
            <p:ph idx="4294967295"/>
          </p:nvPr>
        </p:nvSpPr>
        <p:spPr>
          <a:xfrm>
            <a:off x="384175" y="1522413"/>
            <a:ext cx="5545138" cy="2979737"/>
          </a:xfrm>
        </p:spPr>
        <p:txBody>
          <a:bodyPr/>
          <a:lstStyle/>
          <a:p>
            <a:pPr marL="266700" indent="-266700">
              <a:lnSpc>
                <a:spcPct val="110000"/>
              </a:lnSpc>
              <a:spcAft>
                <a:spcPct val="20000"/>
              </a:spcAft>
              <a:defRPr/>
            </a:pPr>
            <a:r>
              <a:rPr lang="zh-CN" altLang="en-US" sz="2000" kern="1200" dirty="0" smtClean="0">
                <a:solidFill>
                  <a:srgbClr val="1A3868"/>
                </a:solidFill>
                <a:latin typeface="Times New Roman" pitchFamily="18" charset="0"/>
                <a:cs typeface="Times New Roman" pitchFamily="18" charset="0"/>
              </a:rPr>
              <a:t>组建同样规模的广域网或城域网，光以太网的</a:t>
            </a:r>
            <a:r>
              <a:rPr lang="zh-CN" altLang="en-US" sz="2000" kern="1200" dirty="0" smtClean="0">
                <a:solidFill>
                  <a:srgbClr val="C00000"/>
                </a:solidFill>
                <a:latin typeface="Times New Roman" pitchFamily="18" charset="0"/>
                <a:cs typeface="Times New Roman" pitchFamily="18" charset="0"/>
              </a:rPr>
              <a:t>造价</a:t>
            </a:r>
            <a:r>
              <a:rPr lang="zh-CN" altLang="en-US" sz="2000" kern="1200" dirty="0" smtClean="0">
                <a:solidFill>
                  <a:srgbClr val="1A3868"/>
                </a:solidFill>
                <a:latin typeface="Times New Roman" pitchFamily="18" charset="0"/>
                <a:cs typeface="Times New Roman" pitchFamily="18" charset="0"/>
              </a:rPr>
              <a:t>是</a:t>
            </a:r>
            <a:r>
              <a:rPr lang="en-US" altLang="zh-CN" sz="2000" kern="1200" dirty="0" smtClean="0">
                <a:solidFill>
                  <a:srgbClr val="1A3868"/>
                </a:solidFill>
                <a:latin typeface="Times New Roman" pitchFamily="18" charset="0"/>
                <a:cs typeface="Times New Roman" pitchFamily="18" charset="0"/>
              </a:rPr>
              <a:t>SONET</a:t>
            </a:r>
            <a:r>
              <a:rPr lang="zh-CN" altLang="en-US" sz="2000" kern="1200" dirty="0" smtClean="0">
                <a:solidFill>
                  <a:srgbClr val="1A3868"/>
                </a:solidFill>
                <a:latin typeface="Times New Roman" pitchFamily="18" charset="0"/>
                <a:cs typeface="Times New Roman" pitchFamily="18" charset="0"/>
              </a:rPr>
              <a:t>的</a:t>
            </a:r>
            <a:r>
              <a:rPr lang="en-US" altLang="zh-CN" sz="2000" kern="1200" dirty="0" smtClean="0">
                <a:solidFill>
                  <a:srgbClr val="1A3868"/>
                </a:solidFill>
                <a:latin typeface="Times New Roman" pitchFamily="18" charset="0"/>
                <a:cs typeface="Times New Roman" pitchFamily="18" charset="0"/>
              </a:rPr>
              <a:t>1/5</a:t>
            </a:r>
            <a:r>
              <a:rPr lang="zh-CN" altLang="en-US" sz="2000" kern="1200" dirty="0" smtClean="0">
                <a:solidFill>
                  <a:srgbClr val="1A3868"/>
                </a:solidFill>
                <a:latin typeface="Times New Roman" pitchFamily="18" charset="0"/>
                <a:cs typeface="Times New Roman" pitchFamily="18" charset="0"/>
              </a:rPr>
              <a:t>，是</a:t>
            </a:r>
            <a:r>
              <a:rPr lang="en-US" altLang="zh-CN" sz="2000" kern="1200" dirty="0" smtClean="0">
                <a:solidFill>
                  <a:srgbClr val="1A3868"/>
                </a:solidFill>
                <a:latin typeface="Times New Roman" pitchFamily="18" charset="0"/>
                <a:cs typeface="Times New Roman" pitchFamily="18" charset="0"/>
              </a:rPr>
              <a:t>ATM</a:t>
            </a:r>
            <a:r>
              <a:rPr lang="zh-CN" altLang="en-US" sz="2000" kern="1200" dirty="0" smtClean="0">
                <a:solidFill>
                  <a:srgbClr val="1A3868"/>
                </a:solidFill>
                <a:latin typeface="Times New Roman" pitchFamily="18" charset="0"/>
                <a:cs typeface="Times New Roman" pitchFamily="18" charset="0"/>
              </a:rPr>
              <a:t>的</a:t>
            </a:r>
            <a:r>
              <a:rPr lang="en-US" altLang="zh-CN" sz="2000" kern="1200" dirty="0" smtClean="0">
                <a:solidFill>
                  <a:srgbClr val="1A3868"/>
                </a:solidFill>
                <a:latin typeface="Times New Roman" pitchFamily="18" charset="0"/>
                <a:cs typeface="Times New Roman" pitchFamily="18" charset="0"/>
              </a:rPr>
              <a:t>1/10</a:t>
            </a:r>
            <a:r>
              <a:rPr lang="zh-CN" altLang="en-US" sz="2000" kern="1200" dirty="0" smtClean="0">
                <a:solidFill>
                  <a:srgbClr val="1A3868"/>
                </a:solidFill>
                <a:latin typeface="Times New Roman" pitchFamily="18" charset="0"/>
                <a:cs typeface="Times New Roman" pitchFamily="18" charset="0"/>
              </a:rPr>
              <a:t>。</a:t>
            </a:r>
          </a:p>
          <a:p>
            <a:pPr marL="266700" indent="-266700">
              <a:lnSpc>
                <a:spcPct val="110000"/>
              </a:lnSpc>
              <a:spcAft>
                <a:spcPct val="20000"/>
              </a:spcAft>
              <a:defRPr/>
            </a:pPr>
            <a:r>
              <a:rPr lang="en-US" altLang="zh-CN" sz="2000" kern="1200" dirty="0" smtClean="0">
                <a:solidFill>
                  <a:srgbClr val="1A3868"/>
                </a:solidFill>
                <a:latin typeface="Times New Roman" pitchFamily="18" charset="0"/>
                <a:cs typeface="Times New Roman" pitchFamily="18" charset="0"/>
              </a:rPr>
              <a:t>IEEE</a:t>
            </a:r>
            <a:r>
              <a:rPr lang="zh-CN" altLang="en-US" sz="2000" kern="1200" dirty="0" smtClean="0">
                <a:solidFill>
                  <a:srgbClr val="1A3868"/>
                </a:solidFill>
                <a:latin typeface="Times New Roman" pitchFamily="18" charset="0"/>
                <a:cs typeface="Times New Roman" pitchFamily="18" charset="0"/>
              </a:rPr>
              <a:t>已完成</a:t>
            </a:r>
            <a:r>
              <a:rPr lang="zh-CN" altLang="en-US" sz="2000" kern="1200" dirty="0" smtClean="0">
                <a:solidFill>
                  <a:srgbClr val="C00000"/>
                </a:solidFill>
                <a:latin typeface="Times New Roman" pitchFamily="18" charset="0"/>
                <a:cs typeface="Times New Roman" pitchFamily="18" charset="0"/>
              </a:rPr>
              <a:t>速率</a:t>
            </a:r>
            <a:r>
              <a:rPr lang="zh-CN" altLang="en-US" sz="2000" kern="1200" dirty="0" smtClean="0">
                <a:solidFill>
                  <a:srgbClr val="1A3868"/>
                </a:solidFill>
                <a:latin typeface="Times New Roman" pitchFamily="18" charset="0"/>
                <a:cs typeface="Times New Roman" pitchFamily="18" charset="0"/>
              </a:rPr>
              <a:t>从</a:t>
            </a:r>
            <a:r>
              <a:rPr lang="en-US" altLang="zh-CN" sz="2000" kern="1200" dirty="0" smtClean="0">
                <a:solidFill>
                  <a:srgbClr val="1A3868"/>
                </a:solidFill>
                <a:latin typeface="Times New Roman" pitchFamily="18" charset="0"/>
                <a:cs typeface="Times New Roman" pitchFamily="18" charset="0"/>
              </a:rPr>
              <a:t>10Mbps</a:t>
            </a:r>
            <a:r>
              <a:rPr lang="zh-CN" altLang="en-US" sz="2000" kern="1200" dirty="0" smtClean="0">
                <a:solidFill>
                  <a:srgbClr val="1A3868"/>
                </a:solidFill>
                <a:latin typeface="Times New Roman" pitchFamily="18" charset="0"/>
                <a:cs typeface="Times New Roman" pitchFamily="18" charset="0"/>
              </a:rPr>
              <a:t>、</a:t>
            </a:r>
            <a:r>
              <a:rPr lang="en-US" altLang="zh-CN" sz="2000" kern="1200" dirty="0" smtClean="0">
                <a:solidFill>
                  <a:srgbClr val="1A3868"/>
                </a:solidFill>
                <a:latin typeface="Times New Roman" pitchFamily="18" charset="0"/>
                <a:cs typeface="Times New Roman" pitchFamily="18" charset="0"/>
              </a:rPr>
              <a:t>100Mbps</a:t>
            </a:r>
            <a:r>
              <a:rPr lang="zh-CN" altLang="en-US" sz="2000" kern="1200" dirty="0" smtClean="0">
                <a:solidFill>
                  <a:srgbClr val="1A3868"/>
                </a:solidFill>
                <a:latin typeface="Times New Roman" pitchFamily="18" charset="0"/>
                <a:cs typeface="Times New Roman" pitchFamily="18" charset="0"/>
              </a:rPr>
              <a:t>、</a:t>
            </a:r>
            <a:r>
              <a:rPr lang="en-US" altLang="zh-CN" sz="2000" kern="1200" dirty="0" smtClean="0">
                <a:solidFill>
                  <a:srgbClr val="1A3868"/>
                </a:solidFill>
                <a:latin typeface="Times New Roman" pitchFamily="18" charset="0"/>
                <a:cs typeface="Times New Roman" pitchFamily="18" charset="0"/>
              </a:rPr>
              <a:t>1Gbps</a:t>
            </a:r>
            <a:r>
              <a:rPr lang="zh-CN" altLang="en-US" sz="2000" kern="1200" dirty="0" smtClean="0">
                <a:solidFill>
                  <a:srgbClr val="1A3868"/>
                </a:solidFill>
                <a:latin typeface="Times New Roman" pitchFamily="18" charset="0"/>
                <a:cs typeface="Times New Roman" pitchFamily="18" charset="0"/>
              </a:rPr>
              <a:t>到</a:t>
            </a:r>
            <a:r>
              <a:rPr lang="en-US" altLang="zh-CN" sz="2000" kern="1200" dirty="0" smtClean="0">
                <a:solidFill>
                  <a:srgbClr val="1A3868"/>
                </a:solidFill>
                <a:latin typeface="Times New Roman" pitchFamily="18" charset="0"/>
                <a:cs typeface="Times New Roman" pitchFamily="18" charset="0"/>
              </a:rPr>
              <a:t>10Gbps</a:t>
            </a:r>
            <a:r>
              <a:rPr lang="zh-CN" altLang="en-US" sz="2000" kern="1200" dirty="0" smtClean="0">
                <a:solidFill>
                  <a:srgbClr val="1A3868"/>
                </a:solidFill>
                <a:latin typeface="Times New Roman" pitchFamily="18" charset="0"/>
                <a:cs typeface="Times New Roman" pitchFamily="18" charset="0"/>
              </a:rPr>
              <a:t>的</a:t>
            </a:r>
            <a:r>
              <a:rPr lang="en-US" altLang="zh-CN" sz="2000" kern="1200" dirty="0" smtClean="0">
                <a:solidFill>
                  <a:srgbClr val="1A3868"/>
                </a:solidFill>
                <a:latin typeface="Times New Roman" pitchFamily="18" charset="0"/>
                <a:cs typeface="Times New Roman" pitchFamily="18" charset="0"/>
              </a:rPr>
              <a:t>Ethernet</a:t>
            </a:r>
            <a:r>
              <a:rPr lang="zh-CN" altLang="en-US" sz="2000" kern="1200" dirty="0" smtClean="0">
                <a:solidFill>
                  <a:srgbClr val="1A3868"/>
                </a:solidFill>
                <a:latin typeface="Times New Roman" pitchFamily="18" charset="0"/>
                <a:cs typeface="Times New Roman" pitchFamily="18" charset="0"/>
              </a:rPr>
              <a:t>技术标准制定，正在研发速率为</a:t>
            </a:r>
            <a:r>
              <a:rPr lang="en-US" altLang="zh-CN" sz="2000" kern="1200" dirty="0" smtClean="0">
                <a:solidFill>
                  <a:srgbClr val="1A3868"/>
                </a:solidFill>
                <a:latin typeface="Times New Roman" pitchFamily="18" charset="0"/>
                <a:cs typeface="Times New Roman" pitchFamily="18" charset="0"/>
              </a:rPr>
              <a:t>100Gbps</a:t>
            </a:r>
            <a:r>
              <a:rPr lang="zh-CN" altLang="en-US" sz="2000" kern="1200" dirty="0" smtClean="0">
                <a:solidFill>
                  <a:srgbClr val="1A3868"/>
                </a:solidFill>
                <a:latin typeface="Times New Roman" pitchFamily="18" charset="0"/>
                <a:cs typeface="Times New Roman" pitchFamily="18" charset="0"/>
              </a:rPr>
              <a:t>的</a:t>
            </a:r>
            <a:r>
              <a:rPr lang="en-US" altLang="zh-CN" sz="2000" kern="1200" dirty="0" smtClean="0">
                <a:solidFill>
                  <a:srgbClr val="1A3868"/>
                </a:solidFill>
                <a:latin typeface="Times New Roman" pitchFamily="18" charset="0"/>
                <a:cs typeface="Times New Roman" pitchFamily="18" charset="0"/>
              </a:rPr>
              <a:t>Ethernet</a:t>
            </a:r>
            <a:r>
              <a:rPr lang="zh-CN" altLang="en-US" sz="2000" kern="1200" dirty="0" smtClean="0">
                <a:solidFill>
                  <a:srgbClr val="1A3868"/>
                </a:solidFill>
                <a:latin typeface="Times New Roman" pitchFamily="18" charset="0"/>
                <a:cs typeface="Times New Roman" pitchFamily="18" charset="0"/>
              </a:rPr>
              <a:t>产品；</a:t>
            </a:r>
            <a:endParaRPr lang="en-US" altLang="zh-CN" sz="2000" kern="1200" dirty="0" smtClean="0">
              <a:solidFill>
                <a:srgbClr val="1A3868"/>
              </a:solidFill>
              <a:latin typeface="Times New Roman" pitchFamily="18" charset="0"/>
              <a:cs typeface="Times New Roman" pitchFamily="18" charset="0"/>
            </a:endParaRPr>
          </a:p>
          <a:p>
            <a:pPr marL="266700" indent="-266700">
              <a:lnSpc>
                <a:spcPct val="110000"/>
              </a:lnSpc>
              <a:spcAft>
                <a:spcPct val="20000"/>
              </a:spcAft>
              <a:defRPr/>
            </a:pPr>
            <a:r>
              <a:rPr lang="zh-CN" altLang="en-US" sz="2000" kern="1200" dirty="0" smtClean="0">
                <a:solidFill>
                  <a:srgbClr val="1A3868"/>
                </a:solidFill>
                <a:latin typeface="Times New Roman" pitchFamily="18" charset="0"/>
                <a:cs typeface="Times New Roman" pitchFamily="18" charset="0"/>
              </a:rPr>
              <a:t>能够</a:t>
            </a:r>
            <a:r>
              <a:rPr lang="zh-CN" altLang="en-US" sz="2000" kern="1200" dirty="0" smtClean="0">
                <a:solidFill>
                  <a:srgbClr val="C00000"/>
                </a:solidFill>
                <a:latin typeface="Times New Roman" pitchFamily="18" charset="0"/>
                <a:cs typeface="Times New Roman" pitchFamily="18" charset="0"/>
              </a:rPr>
              <a:t>覆盖</a:t>
            </a:r>
            <a:r>
              <a:rPr lang="zh-CN" altLang="en-US" sz="2000" kern="1200" dirty="0" smtClean="0">
                <a:solidFill>
                  <a:srgbClr val="1A3868"/>
                </a:solidFill>
                <a:latin typeface="Times New Roman" pitchFamily="18" charset="0"/>
                <a:cs typeface="Times New Roman" pitchFamily="18" charset="0"/>
              </a:rPr>
              <a:t>从广域网、城域网到局域网的整个范围。</a:t>
            </a:r>
          </a:p>
          <a:p>
            <a:pPr marL="266700" indent="-266700">
              <a:lnSpc>
                <a:spcPct val="110000"/>
              </a:lnSpc>
              <a:spcAft>
                <a:spcPct val="20000"/>
              </a:spcAft>
              <a:buFontTx/>
              <a:buNone/>
              <a:defRPr/>
            </a:pPr>
            <a:endParaRPr lang="zh-CN" altLang="en-US" sz="2000" dirty="0" smtClean="0">
              <a:solidFill>
                <a:srgbClr val="2D2DB9"/>
              </a:solidFill>
              <a:latin typeface="Times New Roman" pitchFamily="18" charset="0"/>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6" name="标题 1"/>
          <p:cNvSpPr>
            <a:spLocks noGrp="1"/>
          </p:cNvSpPr>
          <p:nvPr>
            <p:ph type="title" idx="4294967295"/>
          </p:nvPr>
        </p:nvSpPr>
        <p:spPr>
          <a:xfrm>
            <a:off x="107950" y="779463"/>
            <a:ext cx="6624638" cy="857250"/>
          </a:xfrm>
        </p:spPr>
        <p:txBody>
          <a:bodyPr/>
          <a:lstStyle/>
          <a:p>
            <a:pPr algn="l">
              <a:lnSpc>
                <a:spcPct val="120000"/>
              </a:lnSpc>
              <a:defRPr/>
            </a:pPr>
            <a:r>
              <a:rPr lang="zh-CN" altLang="en-US" sz="2400" kern="1200" dirty="0" smtClean="0">
                <a:solidFill>
                  <a:srgbClr val="007D7A"/>
                </a:solidFill>
                <a:latin typeface="Times New Roman" pitchFamily="18" charset="0"/>
                <a:cs typeface="Times New Roman" pitchFamily="18" charset="0"/>
              </a:rPr>
              <a:t>三、广域网技术发展与</a:t>
            </a:r>
            <a:r>
              <a:rPr lang="en-US" altLang="zh-CN" sz="2400" kern="1200" dirty="0" smtClean="0">
                <a:solidFill>
                  <a:srgbClr val="007D7A"/>
                </a:solidFill>
                <a:latin typeface="Times New Roman" pitchFamily="18" charset="0"/>
                <a:cs typeface="Times New Roman" pitchFamily="18" charset="0"/>
              </a:rPr>
              <a:t>TCP/IP</a:t>
            </a:r>
            <a:r>
              <a:rPr lang="zh-CN" altLang="en-US" sz="2400" kern="1200" dirty="0" smtClean="0">
                <a:solidFill>
                  <a:srgbClr val="007D7A"/>
                </a:solidFill>
                <a:latin typeface="Times New Roman" pitchFamily="18" charset="0"/>
                <a:cs typeface="Times New Roman" pitchFamily="18" charset="0"/>
              </a:rPr>
              <a:t>协议的关系</a:t>
            </a:r>
          </a:p>
        </p:txBody>
      </p:sp>
      <p:sp>
        <p:nvSpPr>
          <p:cNvPr id="124937" name="Rectangle 2"/>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pPr eaLnBrk="0" hangingPunct="0"/>
            <a:endParaRPr lang="zh-CN" altLang="en-US" sz="2400" u="none">
              <a:solidFill>
                <a:schemeClr val="tx1"/>
              </a:solidFill>
              <a:latin typeface="Copperplate Gothic Bold"/>
              <a:ea typeface="Gulim" pitchFamily="34" charset="-127"/>
            </a:endParaRPr>
          </a:p>
        </p:txBody>
      </p:sp>
      <p:sp>
        <p:nvSpPr>
          <p:cNvPr id="124938" name="Rectangle 8"/>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pPr eaLnBrk="0" hangingPunct="0"/>
            <a:endParaRPr lang="zh-CN" altLang="en-US" sz="2400" u="none">
              <a:solidFill>
                <a:schemeClr val="tx1"/>
              </a:solidFill>
              <a:latin typeface="Copperplate Gothic Bold"/>
              <a:ea typeface="Gulim" pitchFamily="34" charset="-127"/>
            </a:endParaRPr>
          </a:p>
        </p:txBody>
      </p:sp>
      <p:graphicFrame>
        <p:nvGraphicFramePr>
          <p:cNvPr id="124935" name="Object 7"/>
          <p:cNvGraphicFramePr>
            <a:graphicFrameLocks noChangeAspect="1"/>
          </p:cNvGraphicFramePr>
          <p:nvPr/>
        </p:nvGraphicFramePr>
        <p:xfrm>
          <a:off x="323850" y="1492250"/>
          <a:ext cx="6407150" cy="3384550"/>
        </p:xfrm>
        <a:graphic>
          <a:graphicData uri="http://schemas.openxmlformats.org/presentationml/2006/ole">
            <mc:AlternateContent xmlns:mc="http://schemas.openxmlformats.org/markup-compatibility/2006">
              <mc:Choice xmlns:v="urn:schemas-microsoft-com:vml" Requires="v">
                <p:oleObj spid="_x0000_s124941" name="Visio" r:id="rId4" imgW="6346698" imgH="2494915" progId="Visio.Drawing.11">
                  <p:embed/>
                </p:oleObj>
              </mc:Choice>
              <mc:Fallback>
                <p:oleObj name="Visio" r:id="rId4" imgW="6346698" imgH="2494915" progId="Visio.Drawing.11">
                  <p:embed/>
                  <p:pic>
                    <p:nvPicPr>
                      <p:cNvPr id="0" name="Object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3850" y="1492250"/>
                        <a:ext cx="6407150" cy="3384550"/>
                      </a:xfrm>
                      <a:prstGeom prst="rect">
                        <a:avLst/>
                      </a:prstGeom>
                      <a:noFill/>
                      <a:extLst>
                        <a:ext uri="{909E8E84-426E-40DD-AFC4-6F175D3DCCD1}">
                          <a14:hiddenFill xmlns:a14="http://schemas.microsoft.com/office/drawing/2010/main">
                            <a:solidFill>
                              <a:srgbClr val="EAEAEA"/>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95536" y="2356520"/>
            <a:ext cx="5328592" cy="523220"/>
          </a:xfrm>
          <a:prstGeom prst="rect">
            <a:avLst/>
          </a:prstGeom>
        </p:spPr>
        <p:txBody>
          <a:bodyPr wrap="square">
            <a:spAutoFit/>
          </a:bodyPr>
          <a:lstStyle/>
          <a:p>
            <a:pPr algn="ctr">
              <a:defRPr/>
            </a:pPr>
            <a:r>
              <a:rPr lang="en-US" altLang="zh-CN" u="none" dirty="0" smtClean="0">
                <a:solidFill>
                  <a:srgbClr val="194D19"/>
                </a:solidFill>
                <a:latin typeface="华文新魏" pitchFamily="2" charset="-122"/>
                <a:ea typeface="+mj-ea"/>
                <a:cs typeface="+mj-cs"/>
              </a:rPr>
              <a:t>1.4.2 </a:t>
            </a:r>
            <a:r>
              <a:rPr lang="zh-CN" altLang="en-US" u="none" dirty="0" smtClean="0">
                <a:solidFill>
                  <a:srgbClr val="194D19"/>
                </a:solidFill>
                <a:latin typeface="华文新魏" pitchFamily="2" charset="-122"/>
                <a:ea typeface="+mj-ea"/>
                <a:cs typeface="+mj-cs"/>
              </a:rPr>
              <a:t>局域网</a:t>
            </a:r>
            <a:r>
              <a:rPr lang="zh-CN" altLang="en-US" u="none" dirty="0">
                <a:solidFill>
                  <a:srgbClr val="194D19"/>
                </a:solidFill>
                <a:latin typeface="华文新魏" pitchFamily="2" charset="-122"/>
                <a:ea typeface="+mj-ea"/>
                <a:cs typeface="+mj-cs"/>
              </a:rPr>
              <a:t>技术的演变与发展 </a:t>
            </a:r>
          </a:p>
        </p:txBody>
      </p:sp>
    </p:spTree>
    <p:extLst>
      <p:ext uri="{BB962C8B-B14F-4D97-AF65-F5344CB8AC3E}">
        <p14:creationId xmlns:p14="http://schemas.microsoft.com/office/powerpoint/2010/main" val="249949291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714375" y="1511300"/>
            <a:ext cx="4857750" cy="2068259"/>
          </a:xfrm>
          <a:prstGeom prst="rect">
            <a:avLst/>
          </a:prstGeom>
        </p:spPr>
        <p:txBody>
          <a:bodyPr>
            <a:spAutoFit/>
          </a:bodyPr>
          <a:lstStyle/>
          <a:p>
            <a:pPr algn="ctr">
              <a:defRPr/>
            </a:pPr>
            <a:r>
              <a:rPr lang="zh-CN" altLang="en-US" u="none" dirty="0">
                <a:solidFill>
                  <a:srgbClr val="194D19"/>
                </a:solidFill>
                <a:latin typeface="华文新魏" pitchFamily="2" charset="-122"/>
                <a:ea typeface="+mj-ea"/>
                <a:cs typeface="+mj-cs"/>
              </a:rPr>
              <a:t>第一章 计算机网络</a:t>
            </a:r>
            <a:r>
              <a:rPr lang="zh-CN" altLang="en-US" u="none" dirty="0" smtClean="0">
                <a:solidFill>
                  <a:srgbClr val="194D19"/>
                </a:solidFill>
                <a:latin typeface="华文新魏" pitchFamily="2" charset="-122"/>
                <a:ea typeface="+mj-ea"/>
                <a:cs typeface="+mj-cs"/>
              </a:rPr>
              <a:t>概论</a:t>
            </a:r>
            <a:endParaRPr lang="en-US" altLang="zh-CN" u="none" dirty="0" smtClean="0">
              <a:solidFill>
                <a:srgbClr val="194D19"/>
              </a:solidFill>
              <a:latin typeface="华文新魏" pitchFamily="2" charset="-122"/>
              <a:ea typeface="+mj-ea"/>
              <a:cs typeface="+mj-cs"/>
            </a:endParaRPr>
          </a:p>
          <a:p>
            <a:pPr algn="ctr">
              <a:defRPr/>
            </a:pPr>
            <a:endParaRPr lang="en-US" altLang="zh-CN" sz="1400" u="none" dirty="0" smtClean="0">
              <a:solidFill>
                <a:srgbClr val="002060"/>
              </a:solidFill>
            </a:endParaRPr>
          </a:p>
          <a:p>
            <a:pPr algn="ctr">
              <a:lnSpc>
                <a:spcPct val="120000"/>
              </a:lnSpc>
              <a:defRPr/>
            </a:pPr>
            <a:r>
              <a:rPr lang="zh-CN" altLang="en-US" sz="2400" u="none" dirty="0" smtClean="0">
                <a:solidFill>
                  <a:srgbClr val="002060"/>
                </a:solidFill>
              </a:rPr>
              <a:t>第四节 广域网</a:t>
            </a:r>
            <a:r>
              <a:rPr lang="zh-CN" altLang="en-US" sz="2400" u="none" dirty="0">
                <a:solidFill>
                  <a:srgbClr val="002060"/>
                </a:solidFill>
              </a:rPr>
              <a:t>、局域网与</a:t>
            </a:r>
            <a:r>
              <a:rPr lang="en-US" altLang="zh-CN" sz="2400" u="none" dirty="0">
                <a:solidFill>
                  <a:srgbClr val="002060"/>
                </a:solidFill>
              </a:rPr>
              <a:t/>
            </a:r>
            <a:br>
              <a:rPr lang="en-US" altLang="zh-CN" sz="2400" u="none" dirty="0">
                <a:solidFill>
                  <a:srgbClr val="002060"/>
                </a:solidFill>
              </a:rPr>
            </a:br>
            <a:r>
              <a:rPr lang="zh-CN" altLang="en-US" sz="2400" u="none" dirty="0">
                <a:solidFill>
                  <a:srgbClr val="002060"/>
                </a:solidFill>
              </a:rPr>
              <a:t>城域网技术发展</a:t>
            </a:r>
            <a:endParaRPr lang="en-US" altLang="zh-CN" sz="2400" u="none" dirty="0">
              <a:solidFill>
                <a:srgbClr val="002060"/>
              </a:solidFill>
            </a:endParaRPr>
          </a:p>
          <a:p>
            <a:pPr algn="ctr">
              <a:lnSpc>
                <a:spcPct val="120000"/>
              </a:lnSpc>
              <a:defRPr/>
            </a:pPr>
            <a:endParaRPr lang="zh-CN" altLang="en-US" sz="2400" u="none" dirty="0">
              <a:solidFill>
                <a:srgbClr val="002060"/>
              </a:solidFill>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51" name="内容占位符 2"/>
          <p:cNvSpPr>
            <a:spLocks noGrp="1"/>
          </p:cNvSpPr>
          <p:nvPr>
            <p:ph idx="4294967295"/>
          </p:nvPr>
        </p:nvSpPr>
        <p:spPr>
          <a:xfrm>
            <a:off x="250825" y="915988"/>
            <a:ext cx="5040313" cy="512762"/>
          </a:xfrm>
        </p:spPr>
        <p:txBody>
          <a:bodyPr/>
          <a:lstStyle/>
          <a:p>
            <a:pPr>
              <a:lnSpc>
                <a:spcPct val="120000"/>
              </a:lnSpc>
              <a:spcBef>
                <a:spcPts val="600"/>
              </a:spcBef>
              <a:buFontTx/>
              <a:buNone/>
              <a:defRPr/>
            </a:pPr>
            <a:r>
              <a:rPr lang="zh-CN" altLang="en-US" b="1" kern="1200" dirty="0" smtClean="0">
                <a:solidFill>
                  <a:srgbClr val="007D7A"/>
                </a:solidFill>
                <a:latin typeface="Times New Roman" pitchFamily="18" charset="0"/>
                <a:ea typeface="+mj-ea"/>
                <a:cs typeface="Times New Roman" pitchFamily="18" charset="0"/>
              </a:rPr>
              <a:t>一、局域网技术发展过程</a:t>
            </a:r>
          </a:p>
        </p:txBody>
      </p:sp>
      <p:sp>
        <p:nvSpPr>
          <p:cNvPr id="134162" name="Rectangle 6"/>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pPr eaLnBrk="0" hangingPunct="0"/>
            <a:endParaRPr lang="zh-CN" altLang="en-US" sz="2400" u="none">
              <a:solidFill>
                <a:schemeClr val="tx1"/>
              </a:solidFill>
              <a:latin typeface="Copperplate Gothic Bold"/>
              <a:ea typeface="Gulim" pitchFamily="34" charset="-127"/>
            </a:endParaRPr>
          </a:p>
        </p:txBody>
      </p:sp>
      <p:graphicFrame>
        <p:nvGraphicFramePr>
          <p:cNvPr id="134160" name="Object 16"/>
          <p:cNvGraphicFramePr>
            <a:graphicFrameLocks noChangeAspect="1"/>
          </p:cNvGraphicFramePr>
          <p:nvPr/>
        </p:nvGraphicFramePr>
        <p:xfrm>
          <a:off x="285750" y="1643063"/>
          <a:ext cx="6450013" cy="2994025"/>
        </p:xfrm>
        <a:graphic>
          <a:graphicData uri="http://schemas.openxmlformats.org/presentationml/2006/ole">
            <mc:AlternateContent xmlns:mc="http://schemas.openxmlformats.org/markup-compatibility/2006">
              <mc:Choice xmlns:v="urn:schemas-microsoft-com:vml" Requires="v">
                <p:oleObj spid="_x0000_s125957" name="Visio" r:id="rId4" imgW="5163312" imgH="1939671" progId="Visio.Drawing.11">
                  <p:embed/>
                </p:oleObj>
              </mc:Choice>
              <mc:Fallback>
                <p:oleObj name="Visio" r:id="rId4" imgW="5163312" imgH="1939671" progId="Visio.Drawing.1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5750" y="1643063"/>
                        <a:ext cx="6450013" cy="2994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34155" name="AutoShape 11"/>
          <p:cNvSpPr>
            <a:spLocks noChangeArrowheads="1"/>
          </p:cNvSpPr>
          <p:nvPr/>
        </p:nvSpPr>
        <p:spPr bwMode="auto">
          <a:xfrm>
            <a:off x="500063" y="4002088"/>
            <a:ext cx="2500312" cy="935037"/>
          </a:xfrm>
          <a:custGeom>
            <a:avLst/>
            <a:gdLst>
              <a:gd name="G0" fmla="+- 16200 0 0"/>
              <a:gd name="G1" fmla="+- 5400 0 0"/>
              <a:gd name="G2" fmla="+- 21600 0 5400"/>
              <a:gd name="G3" fmla="+- 10800 0 5400"/>
              <a:gd name="G4" fmla="+- 21600 0 16200"/>
              <a:gd name="G5" fmla="*/ G4 G3 10800"/>
              <a:gd name="G6" fmla="+- 21600 0 G5"/>
              <a:gd name="T0" fmla="*/ 16200 w 21600"/>
              <a:gd name="T1" fmla="*/ 0 h 21600"/>
              <a:gd name="T2" fmla="*/ 0 w 21600"/>
              <a:gd name="T3" fmla="*/ 10800 h 21600"/>
              <a:gd name="T4" fmla="*/ 16200 w 21600"/>
              <a:gd name="T5" fmla="*/ 21600 h 21600"/>
              <a:gd name="T6" fmla="*/ 21600 w 21600"/>
              <a:gd name="T7" fmla="*/ 10800 h 21600"/>
              <a:gd name="T8" fmla="*/ 17694720 60000 65536"/>
              <a:gd name="T9" fmla="*/ 11796480 60000 65536"/>
              <a:gd name="T10" fmla="*/ 5898240 60000 65536"/>
              <a:gd name="T11" fmla="*/ 0 60000 65536"/>
              <a:gd name="T12" fmla="*/ 3375 w 21600"/>
              <a:gd name="T13" fmla="*/ G1 h 21600"/>
              <a:gd name="T14" fmla="*/ G6 w 21600"/>
              <a:gd name="T15" fmla="*/ G2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chemeClr val="accent5">
              <a:lumMod val="50000"/>
            </a:schemeClr>
          </a:solidFill>
          <a:ln w="9525">
            <a:solidFill>
              <a:schemeClr val="tx1"/>
            </a:solidFill>
            <a:miter lim="800000"/>
            <a:headEnd/>
            <a:tailEnd/>
          </a:ln>
          <a:effectLst/>
        </p:spPr>
        <p:txBody>
          <a:bodyPr wrap="none" anchor="ctr"/>
          <a:lstStyle/>
          <a:p>
            <a:pPr algn="ctr">
              <a:defRPr/>
            </a:pPr>
            <a:r>
              <a:rPr lang="zh-CN" altLang="en-US" sz="2000" u="none">
                <a:solidFill>
                  <a:srgbClr val="FFFF00"/>
                </a:solidFill>
              </a:rPr>
              <a:t>最早的局域网</a:t>
            </a:r>
          </a:p>
        </p:txBody>
      </p:sp>
      <p:sp>
        <p:nvSpPr>
          <p:cNvPr id="134156" name="AutoShape 12"/>
          <p:cNvSpPr>
            <a:spLocks noChangeArrowheads="1"/>
          </p:cNvSpPr>
          <p:nvPr/>
        </p:nvSpPr>
        <p:spPr bwMode="auto">
          <a:xfrm>
            <a:off x="428625" y="2495550"/>
            <a:ext cx="2500313" cy="935038"/>
          </a:xfrm>
          <a:custGeom>
            <a:avLst/>
            <a:gdLst>
              <a:gd name="G0" fmla="+- 16200 0 0"/>
              <a:gd name="G1" fmla="+- 5400 0 0"/>
              <a:gd name="G2" fmla="+- 21600 0 5400"/>
              <a:gd name="G3" fmla="+- 10800 0 5400"/>
              <a:gd name="G4" fmla="+- 21600 0 16200"/>
              <a:gd name="G5" fmla="*/ G4 G3 10800"/>
              <a:gd name="G6" fmla="+- 21600 0 G5"/>
              <a:gd name="T0" fmla="*/ 16200 w 21600"/>
              <a:gd name="T1" fmla="*/ 0 h 21600"/>
              <a:gd name="T2" fmla="*/ 0 w 21600"/>
              <a:gd name="T3" fmla="*/ 10800 h 21600"/>
              <a:gd name="T4" fmla="*/ 16200 w 21600"/>
              <a:gd name="T5" fmla="*/ 21600 h 21600"/>
              <a:gd name="T6" fmla="*/ 21600 w 21600"/>
              <a:gd name="T7" fmla="*/ 10800 h 21600"/>
              <a:gd name="T8" fmla="*/ 17694720 60000 65536"/>
              <a:gd name="T9" fmla="*/ 11796480 60000 65536"/>
              <a:gd name="T10" fmla="*/ 5898240 60000 65536"/>
              <a:gd name="T11" fmla="*/ 0 60000 65536"/>
              <a:gd name="T12" fmla="*/ 3375 w 21600"/>
              <a:gd name="T13" fmla="*/ G1 h 21600"/>
              <a:gd name="T14" fmla="*/ G6 w 21600"/>
              <a:gd name="T15" fmla="*/ G2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chemeClr val="accent5">
              <a:lumMod val="50000"/>
            </a:schemeClr>
          </a:solidFill>
          <a:ln w="9525">
            <a:solidFill>
              <a:schemeClr val="tx1"/>
            </a:solidFill>
            <a:miter lim="800000"/>
            <a:headEnd/>
            <a:tailEnd/>
          </a:ln>
          <a:effectLst/>
        </p:spPr>
        <p:txBody>
          <a:bodyPr wrap="none" anchor="ctr"/>
          <a:lstStyle/>
          <a:p>
            <a:pPr algn="ctr">
              <a:defRPr/>
            </a:pPr>
            <a:r>
              <a:rPr lang="zh-CN" altLang="en-US" sz="2000" u="none" dirty="0">
                <a:solidFill>
                  <a:srgbClr val="FFFF00"/>
                </a:solidFill>
              </a:rPr>
              <a:t>最成功的局域网</a:t>
            </a:r>
          </a:p>
        </p:txBody>
      </p:sp>
    </p:spTree>
    <p:extLst>
      <p:ext uri="{BB962C8B-B14F-4D97-AF65-F5344CB8AC3E}">
        <p14:creationId xmlns:p14="http://schemas.microsoft.com/office/powerpoint/2010/main" val="1237958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5" fill="hold" grpId="0" nodeType="clickEffect">
                                  <p:stCondLst>
                                    <p:cond delay="0"/>
                                  </p:stCondLst>
                                  <p:childTnLst>
                                    <p:set>
                                      <p:cBhvr>
                                        <p:cTn id="6" dur="1" fill="hold">
                                          <p:stCondLst>
                                            <p:cond delay="0"/>
                                          </p:stCondLst>
                                        </p:cTn>
                                        <p:tgtEl>
                                          <p:spTgt spid="134156"/>
                                        </p:tgtEl>
                                        <p:attrNameLst>
                                          <p:attrName>style.visibility</p:attrName>
                                        </p:attrNameLst>
                                      </p:cBhvr>
                                      <p:to>
                                        <p:strVal val="visible"/>
                                      </p:to>
                                    </p:set>
                                    <p:animEffect transition="in" filter="blinds(vertical)">
                                      <p:cBhvr>
                                        <p:cTn id="7" dur="500"/>
                                        <p:tgtEl>
                                          <p:spTgt spid="13415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5" fill="hold" grpId="0" nodeType="clickEffect">
                                  <p:stCondLst>
                                    <p:cond delay="0"/>
                                  </p:stCondLst>
                                  <p:childTnLst>
                                    <p:set>
                                      <p:cBhvr>
                                        <p:cTn id="11" dur="1" fill="hold">
                                          <p:stCondLst>
                                            <p:cond delay="0"/>
                                          </p:stCondLst>
                                        </p:cTn>
                                        <p:tgtEl>
                                          <p:spTgt spid="134155"/>
                                        </p:tgtEl>
                                        <p:attrNameLst>
                                          <p:attrName>style.visibility</p:attrName>
                                        </p:attrNameLst>
                                      </p:cBhvr>
                                      <p:to>
                                        <p:strVal val="visible"/>
                                      </p:to>
                                    </p:set>
                                    <p:animEffect transition="in" filter="blinds(vertical)">
                                      <p:cBhvr>
                                        <p:cTn id="12" dur="500"/>
                                        <p:tgtEl>
                                          <p:spTgt spid="1341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4155" grpId="0" animBg="1"/>
      <p:bldP spid="134156"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89" name="Rectangle 2"/>
          <p:cNvSpPr>
            <a:spLocks noGrp="1" noChangeArrowheads="1"/>
          </p:cNvSpPr>
          <p:nvPr>
            <p:ph type="title"/>
          </p:nvPr>
        </p:nvSpPr>
        <p:spPr>
          <a:xfrm>
            <a:off x="322263" y="785813"/>
            <a:ext cx="5106987" cy="928687"/>
          </a:xfrm>
        </p:spPr>
        <p:txBody>
          <a:bodyPr/>
          <a:lstStyle/>
          <a:p>
            <a:pPr algn="l">
              <a:lnSpc>
                <a:spcPct val="110000"/>
              </a:lnSpc>
              <a:spcBef>
                <a:spcPts val="600"/>
              </a:spcBef>
              <a:defRPr/>
            </a:pPr>
            <a:r>
              <a:rPr lang="zh-CN" altLang="en-US" sz="2400" kern="1200" dirty="0" smtClean="0">
                <a:solidFill>
                  <a:srgbClr val="007D7A"/>
                </a:solidFill>
                <a:latin typeface="Times New Roman" pitchFamily="18" charset="0"/>
                <a:cs typeface="Times New Roman" pitchFamily="18" charset="0"/>
              </a:rPr>
              <a:t>以太网核心技术：</a:t>
            </a:r>
            <a:r>
              <a:rPr lang="en-US" altLang="zh-CN" sz="2400" kern="1200" dirty="0" smtClean="0">
                <a:solidFill>
                  <a:srgbClr val="007D7A"/>
                </a:solidFill>
                <a:latin typeface="Times New Roman" pitchFamily="18" charset="0"/>
                <a:cs typeface="Times New Roman" pitchFamily="18" charset="0"/>
              </a:rPr>
              <a:t/>
            </a:r>
            <a:br>
              <a:rPr lang="en-US" altLang="zh-CN" sz="2400" kern="1200" dirty="0" smtClean="0">
                <a:solidFill>
                  <a:srgbClr val="007D7A"/>
                </a:solidFill>
                <a:latin typeface="Times New Roman" pitchFamily="18" charset="0"/>
                <a:cs typeface="Times New Roman" pitchFamily="18" charset="0"/>
              </a:rPr>
            </a:br>
            <a:r>
              <a:rPr lang="zh-CN" altLang="en-US" sz="2400" dirty="0" smtClean="0">
                <a:solidFill>
                  <a:schemeClr val="accent2"/>
                </a:solidFill>
              </a:rPr>
              <a:t>随机争用型介质访问控制</a:t>
            </a:r>
          </a:p>
        </p:txBody>
      </p:sp>
      <p:sp>
        <p:nvSpPr>
          <p:cNvPr id="140290" name="Rectangle 3"/>
          <p:cNvSpPr>
            <a:spLocks noGrp="1" noChangeArrowheads="1"/>
          </p:cNvSpPr>
          <p:nvPr>
            <p:ph type="body" idx="1"/>
          </p:nvPr>
        </p:nvSpPr>
        <p:spPr>
          <a:xfrm>
            <a:off x="322263" y="1714500"/>
            <a:ext cx="4821237" cy="714375"/>
          </a:xfrm>
        </p:spPr>
        <p:txBody>
          <a:bodyPr/>
          <a:lstStyle/>
          <a:p>
            <a:pPr marL="179388" indent="-179388">
              <a:spcAft>
                <a:spcPct val="20000"/>
              </a:spcAft>
              <a:defRPr/>
            </a:pPr>
            <a:r>
              <a:rPr lang="zh-CN" altLang="en-US" sz="2000" kern="1200" dirty="0" smtClean="0">
                <a:solidFill>
                  <a:srgbClr val="1A3868"/>
                </a:solidFill>
                <a:latin typeface="Times New Roman" pitchFamily="18" charset="0"/>
                <a:cs typeface="Times New Roman" pitchFamily="18" charset="0"/>
              </a:rPr>
              <a:t>核心思想：使用共享的公共传输信道，来源于夏威夷大学</a:t>
            </a:r>
            <a:r>
              <a:rPr lang="en-US" altLang="zh-CN" sz="2000" kern="1200" dirty="0" smtClean="0">
                <a:solidFill>
                  <a:srgbClr val="1A3868"/>
                </a:solidFill>
                <a:latin typeface="Times New Roman" pitchFamily="18" charset="0"/>
                <a:cs typeface="Times New Roman" pitchFamily="18" charset="0"/>
              </a:rPr>
              <a:t>ALOHANET</a:t>
            </a:r>
            <a:r>
              <a:rPr lang="zh-CN" altLang="en-US" sz="2000" kern="1200" dirty="0" smtClean="0">
                <a:solidFill>
                  <a:srgbClr val="1A3868"/>
                </a:solidFill>
                <a:latin typeface="Times New Roman" pitchFamily="18" charset="0"/>
                <a:cs typeface="Times New Roman" pitchFamily="18" charset="0"/>
              </a:rPr>
              <a:t>。 </a:t>
            </a:r>
          </a:p>
        </p:txBody>
      </p:sp>
      <p:pic>
        <p:nvPicPr>
          <p:cNvPr id="136195" name="Picture 4" descr="aloha"/>
          <p:cNvPicPr>
            <a:picLocks noChangeAspect="1" noChangeArrowheads="1"/>
          </p:cNvPicPr>
          <p:nvPr/>
        </p:nvPicPr>
        <p:blipFill>
          <a:blip r:embed="rId3" cstate="print"/>
          <a:srcRect/>
          <a:stretch>
            <a:fillRect/>
          </a:stretch>
        </p:blipFill>
        <p:spPr bwMode="auto">
          <a:xfrm>
            <a:off x="3571875" y="2484438"/>
            <a:ext cx="1555750" cy="2160587"/>
          </a:xfrm>
          <a:prstGeom prst="rect">
            <a:avLst/>
          </a:prstGeom>
          <a:noFill/>
          <a:ln w="9525">
            <a:noFill/>
            <a:miter lim="800000"/>
            <a:headEnd/>
            <a:tailEnd/>
          </a:ln>
        </p:spPr>
      </p:pic>
      <p:sp>
        <p:nvSpPr>
          <p:cNvPr id="136196" name="Rectangle 3"/>
          <p:cNvSpPr txBox="1">
            <a:spLocks noChangeArrowheads="1"/>
          </p:cNvSpPr>
          <p:nvPr/>
        </p:nvSpPr>
        <p:spPr bwMode="auto">
          <a:xfrm>
            <a:off x="142875" y="2422525"/>
            <a:ext cx="3357563" cy="2222500"/>
          </a:xfrm>
          <a:prstGeom prst="rect">
            <a:avLst/>
          </a:prstGeom>
          <a:noFill/>
          <a:ln w="9525">
            <a:noFill/>
            <a:miter lim="800000"/>
            <a:headEnd/>
            <a:tailEnd/>
          </a:ln>
        </p:spPr>
        <p:txBody>
          <a:bodyPr/>
          <a:lstStyle/>
          <a:p>
            <a:pPr marL="536575" lvl="1" indent="-177800" eaLnBrk="0" hangingPunct="0">
              <a:spcBef>
                <a:spcPct val="20000"/>
              </a:spcBef>
              <a:spcAft>
                <a:spcPct val="20000"/>
              </a:spcAft>
              <a:buFontTx/>
              <a:buChar char="–"/>
            </a:pPr>
            <a:r>
              <a:rPr lang="zh-CN" altLang="en-US" sz="2000" b="0" u="none">
                <a:solidFill>
                  <a:srgbClr val="1A3868"/>
                </a:solidFill>
              </a:rPr>
              <a:t>数据发送后，在一定的时限内，未收到确认，则认为出现“冲突” 。</a:t>
            </a:r>
          </a:p>
          <a:p>
            <a:pPr marL="536575" lvl="1" indent="-177800" eaLnBrk="0" hangingPunct="0">
              <a:spcBef>
                <a:spcPct val="20000"/>
              </a:spcBef>
              <a:spcAft>
                <a:spcPct val="20000"/>
              </a:spcAft>
              <a:buFontTx/>
              <a:buChar char="–"/>
            </a:pPr>
            <a:r>
              <a:rPr lang="zh-CN" altLang="en-US" sz="2000" b="0" u="none">
                <a:solidFill>
                  <a:srgbClr val="1A3868"/>
                </a:solidFill>
              </a:rPr>
              <a:t>冲突结点将随机延迟一段时间，重发数据直至成功。 </a:t>
            </a:r>
          </a:p>
        </p:txBody>
      </p:sp>
    </p:spTree>
    <p:extLst>
      <p:ext uri="{BB962C8B-B14F-4D97-AF65-F5344CB8AC3E}">
        <p14:creationId xmlns:p14="http://schemas.microsoft.com/office/powerpoint/2010/main" val="117873633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2"/>
          <p:cNvSpPr>
            <a:spLocks noGrp="1" noChangeArrowheads="1"/>
          </p:cNvSpPr>
          <p:nvPr>
            <p:ph type="title" idx="4294967295"/>
          </p:nvPr>
        </p:nvSpPr>
        <p:spPr>
          <a:xfrm>
            <a:off x="317500" y="857250"/>
            <a:ext cx="5111750" cy="360363"/>
          </a:xfrm>
        </p:spPr>
        <p:txBody>
          <a:bodyPr/>
          <a:lstStyle/>
          <a:p>
            <a:pPr marL="342900" indent="-342900" algn="l">
              <a:lnSpc>
                <a:spcPct val="120000"/>
              </a:lnSpc>
              <a:spcBef>
                <a:spcPts val="600"/>
              </a:spcBef>
              <a:defRPr/>
            </a:pPr>
            <a:r>
              <a:rPr lang="zh-CN" altLang="en-US" sz="2400" kern="1200" dirty="0" smtClean="0">
                <a:solidFill>
                  <a:srgbClr val="007D7A"/>
                </a:solidFill>
                <a:latin typeface="Times New Roman" pitchFamily="18" charset="0"/>
                <a:cs typeface="Times New Roman" pitchFamily="18" charset="0"/>
              </a:rPr>
              <a:t>以太网（</a:t>
            </a:r>
            <a:r>
              <a:rPr lang="en-US" altLang="zh-CN" sz="2400" kern="1200" dirty="0" smtClean="0">
                <a:solidFill>
                  <a:srgbClr val="007D7A"/>
                </a:solidFill>
                <a:latin typeface="Times New Roman" pitchFamily="18" charset="0"/>
                <a:cs typeface="Times New Roman" pitchFamily="18" charset="0"/>
              </a:rPr>
              <a:t>Ethernet</a:t>
            </a:r>
            <a:r>
              <a:rPr lang="zh-CN" altLang="en-US" sz="2400" kern="1200" dirty="0" smtClean="0">
                <a:solidFill>
                  <a:srgbClr val="007D7A"/>
                </a:solidFill>
                <a:latin typeface="Times New Roman" pitchFamily="18" charset="0"/>
                <a:cs typeface="Times New Roman" pitchFamily="18" charset="0"/>
              </a:rPr>
              <a:t>）的正式诞生</a:t>
            </a:r>
          </a:p>
        </p:txBody>
      </p:sp>
      <p:sp>
        <p:nvSpPr>
          <p:cNvPr id="152579" name="Rectangle 3"/>
          <p:cNvSpPr>
            <a:spLocks noGrp="1" noChangeArrowheads="1"/>
          </p:cNvSpPr>
          <p:nvPr>
            <p:ph type="body" idx="4294967295"/>
          </p:nvPr>
        </p:nvSpPr>
        <p:spPr>
          <a:xfrm>
            <a:off x="285750" y="1357313"/>
            <a:ext cx="5870575" cy="3455987"/>
          </a:xfrm>
        </p:spPr>
        <p:txBody>
          <a:bodyPr/>
          <a:lstStyle/>
          <a:p>
            <a:pPr marL="179388" indent="-179388">
              <a:spcAft>
                <a:spcPct val="20000"/>
              </a:spcAft>
            </a:pPr>
            <a:r>
              <a:rPr lang="en-US" altLang="zh-CN" sz="2000" smtClean="0">
                <a:solidFill>
                  <a:srgbClr val="1A3868"/>
                </a:solidFill>
                <a:latin typeface="Times New Roman" pitchFamily="18" charset="0"/>
                <a:cs typeface="Times New Roman" pitchFamily="18" charset="0"/>
              </a:rPr>
              <a:t>1972</a:t>
            </a:r>
            <a:r>
              <a:rPr lang="zh-CN" altLang="en-US" sz="2000" smtClean="0">
                <a:solidFill>
                  <a:srgbClr val="1A3868"/>
                </a:solidFill>
                <a:latin typeface="Times New Roman" pitchFamily="18" charset="0"/>
                <a:cs typeface="Times New Roman" pitchFamily="18" charset="0"/>
              </a:rPr>
              <a:t>年， </a:t>
            </a:r>
            <a:r>
              <a:rPr lang="en-US" altLang="zh-CN" sz="2000" smtClean="0">
                <a:solidFill>
                  <a:srgbClr val="1A3868"/>
                </a:solidFill>
                <a:latin typeface="Times New Roman" pitchFamily="18" charset="0"/>
                <a:cs typeface="Times New Roman" pitchFamily="18" charset="0"/>
              </a:rPr>
              <a:t>Metcalfe</a:t>
            </a:r>
            <a:r>
              <a:rPr lang="zh-CN" altLang="en-US" sz="2000" smtClean="0">
                <a:solidFill>
                  <a:srgbClr val="1A3868"/>
                </a:solidFill>
                <a:latin typeface="Times New Roman" pitchFamily="18" charset="0"/>
                <a:cs typeface="Times New Roman" pitchFamily="18" charset="0"/>
              </a:rPr>
              <a:t>在</a:t>
            </a:r>
            <a:r>
              <a:rPr lang="en-US" altLang="zh-CN" sz="2000" smtClean="0">
                <a:solidFill>
                  <a:srgbClr val="1A3868"/>
                </a:solidFill>
                <a:latin typeface="Times New Roman" pitchFamily="18" charset="0"/>
                <a:cs typeface="Times New Roman" pitchFamily="18" charset="0"/>
              </a:rPr>
              <a:t>ALOHANET</a:t>
            </a:r>
            <a:r>
              <a:rPr lang="zh-CN" altLang="en-US" sz="2000" smtClean="0">
                <a:solidFill>
                  <a:srgbClr val="1A3868"/>
                </a:solidFill>
                <a:latin typeface="Times New Roman" pitchFamily="18" charset="0"/>
                <a:cs typeface="Times New Roman" pitchFamily="18" charset="0"/>
              </a:rPr>
              <a:t>基础上，提出：</a:t>
            </a:r>
          </a:p>
          <a:p>
            <a:pPr marL="536575" lvl="1" indent="-177800">
              <a:spcBef>
                <a:spcPct val="0"/>
              </a:spcBef>
              <a:spcAft>
                <a:spcPct val="20000"/>
              </a:spcAft>
            </a:pPr>
            <a:r>
              <a:rPr lang="zh-CN" altLang="en-US" smtClean="0">
                <a:solidFill>
                  <a:srgbClr val="1A3868"/>
                </a:solidFill>
                <a:latin typeface="Times New Roman" pitchFamily="18" charset="0"/>
                <a:cs typeface="Times New Roman" pitchFamily="18" charset="0"/>
              </a:rPr>
              <a:t>总线型局域网上的冲突检测、载波侦听与随机后退延迟算法 </a:t>
            </a:r>
            <a:r>
              <a:rPr lang="en-US" altLang="zh-CN" smtClean="0">
                <a:solidFill>
                  <a:srgbClr val="1A3868"/>
                </a:solidFill>
                <a:latin typeface="Times New Roman" pitchFamily="18" charset="0"/>
                <a:cs typeface="Times New Roman" pitchFamily="18" charset="0"/>
              </a:rPr>
              <a:t>(</a:t>
            </a:r>
            <a:r>
              <a:rPr lang="en-US" altLang="zh-CN" b="1" smtClean="0">
                <a:solidFill>
                  <a:srgbClr val="C00000"/>
                </a:solidFill>
                <a:latin typeface="Times New Roman" pitchFamily="18" charset="0"/>
                <a:cs typeface="Times New Roman" pitchFamily="18" charset="0"/>
              </a:rPr>
              <a:t>CSMA/CD</a:t>
            </a:r>
            <a:r>
              <a:rPr lang="en-US" altLang="zh-CN" smtClean="0">
                <a:solidFill>
                  <a:srgbClr val="1A3868"/>
                </a:solidFill>
                <a:latin typeface="Times New Roman" pitchFamily="18" charset="0"/>
                <a:cs typeface="Times New Roman" pitchFamily="18" charset="0"/>
              </a:rPr>
              <a:t>)</a:t>
            </a:r>
          </a:p>
          <a:p>
            <a:pPr marL="179388" indent="-179388">
              <a:spcAft>
                <a:spcPct val="20000"/>
              </a:spcAft>
            </a:pPr>
            <a:r>
              <a:rPr lang="en-US" altLang="zh-CN" sz="2000" smtClean="0">
                <a:solidFill>
                  <a:srgbClr val="1A3868"/>
                </a:solidFill>
                <a:latin typeface="Times New Roman" pitchFamily="18" charset="0"/>
                <a:cs typeface="Times New Roman" pitchFamily="18" charset="0"/>
              </a:rPr>
              <a:t>1976</a:t>
            </a:r>
            <a:r>
              <a:rPr lang="zh-CN" altLang="en-US" sz="2000" smtClean="0">
                <a:solidFill>
                  <a:srgbClr val="1A3868"/>
                </a:solidFill>
                <a:latin typeface="Times New Roman" pitchFamily="18" charset="0"/>
                <a:cs typeface="Times New Roman" pitchFamily="18" charset="0"/>
              </a:rPr>
              <a:t>年里程碑意义的论文：</a:t>
            </a:r>
          </a:p>
          <a:p>
            <a:pPr marL="536575" lvl="1" indent="-177800">
              <a:spcBef>
                <a:spcPct val="0"/>
              </a:spcBef>
              <a:spcAft>
                <a:spcPct val="20000"/>
              </a:spcAft>
            </a:pPr>
            <a:r>
              <a:rPr lang="zh-CN" altLang="en-US" smtClean="0">
                <a:solidFill>
                  <a:srgbClr val="1A3868"/>
                </a:solidFill>
                <a:latin typeface="Times New Roman" pitchFamily="18" charset="0"/>
                <a:cs typeface="Times New Roman" pitchFamily="18" charset="0"/>
              </a:rPr>
              <a:t>“</a:t>
            </a:r>
            <a:r>
              <a:rPr lang="en-US" altLang="zh-CN" smtClean="0">
                <a:solidFill>
                  <a:srgbClr val="1A3868"/>
                </a:solidFill>
                <a:latin typeface="Times New Roman" pitchFamily="18" charset="0"/>
                <a:cs typeface="Times New Roman" pitchFamily="18" charset="0"/>
              </a:rPr>
              <a:t>Ethernet: Distributed Packet Switching for Local Computer Networks”</a:t>
            </a:r>
          </a:p>
          <a:p>
            <a:pPr marL="179388" indent="-179388">
              <a:spcAft>
                <a:spcPct val="20000"/>
              </a:spcAft>
            </a:pPr>
            <a:r>
              <a:rPr lang="en-US" altLang="zh-CN" sz="2000" smtClean="0">
                <a:solidFill>
                  <a:srgbClr val="1A3868"/>
                </a:solidFill>
                <a:latin typeface="Times New Roman" pitchFamily="18" charset="0"/>
                <a:cs typeface="Times New Roman" pitchFamily="18" charset="0"/>
              </a:rPr>
              <a:t>1980</a:t>
            </a:r>
            <a:r>
              <a:rPr lang="zh-CN" altLang="en-US" sz="2000" smtClean="0">
                <a:solidFill>
                  <a:srgbClr val="1A3868"/>
                </a:solidFill>
                <a:latin typeface="Times New Roman" pitchFamily="18" charset="0"/>
                <a:cs typeface="Times New Roman" pitchFamily="18" charset="0"/>
              </a:rPr>
              <a:t>年，</a:t>
            </a:r>
            <a:r>
              <a:rPr lang="en-US" altLang="zh-CN" sz="2000" smtClean="0">
                <a:solidFill>
                  <a:srgbClr val="1A3868"/>
                </a:solidFill>
                <a:latin typeface="Times New Roman" pitchFamily="18" charset="0"/>
                <a:cs typeface="Times New Roman" pitchFamily="18" charset="0"/>
              </a:rPr>
              <a:t>DEC</a:t>
            </a:r>
            <a:r>
              <a:rPr lang="zh-CN" altLang="en-US" sz="2000" smtClean="0">
                <a:solidFill>
                  <a:srgbClr val="1A3868"/>
                </a:solidFill>
                <a:latin typeface="Times New Roman" pitchFamily="18" charset="0"/>
                <a:cs typeface="Times New Roman" pitchFamily="18" charset="0"/>
              </a:rPr>
              <a:t>、</a:t>
            </a:r>
            <a:r>
              <a:rPr lang="en-US" altLang="zh-CN" sz="2000" smtClean="0">
                <a:solidFill>
                  <a:srgbClr val="1A3868"/>
                </a:solidFill>
                <a:latin typeface="Times New Roman" pitchFamily="18" charset="0"/>
                <a:cs typeface="Times New Roman" pitchFamily="18" charset="0"/>
              </a:rPr>
              <a:t>Intel</a:t>
            </a:r>
            <a:r>
              <a:rPr lang="zh-CN" altLang="en-US" sz="2000" smtClean="0">
                <a:solidFill>
                  <a:srgbClr val="1A3868"/>
                </a:solidFill>
                <a:latin typeface="Times New Roman" pitchFamily="18" charset="0"/>
                <a:cs typeface="Times New Roman" pitchFamily="18" charset="0"/>
              </a:rPr>
              <a:t>和 </a:t>
            </a:r>
            <a:r>
              <a:rPr lang="en-US" altLang="zh-CN" sz="2000" smtClean="0">
                <a:solidFill>
                  <a:srgbClr val="1A3868"/>
                </a:solidFill>
                <a:latin typeface="Times New Roman" pitchFamily="18" charset="0"/>
                <a:cs typeface="Times New Roman" pitchFamily="18" charset="0"/>
              </a:rPr>
              <a:t>Xerox </a:t>
            </a:r>
            <a:r>
              <a:rPr lang="zh-CN" altLang="en-US" sz="2000" smtClean="0">
                <a:solidFill>
                  <a:srgbClr val="1A3868"/>
                </a:solidFill>
                <a:latin typeface="Times New Roman" pitchFamily="18" charset="0"/>
                <a:cs typeface="Times New Roman" pitchFamily="18" charset="0"/>
              </a:rPr>
              <a:t>公布</a:t>
            </a:r>
          </a:p>
          <a:p>
            <a:pPr marL="536575" lvl="1" indent="-177800">
              <a:spcAft>
                <a:spcPct val="20000"/>
              </a:spcAft>
            </a:pPr>
            <a:r>
              <a:rPr lang="zh-CN" altLang="en-US" smtClean="0">
                <a:solidFill>
                  <a:srgbClr val="1A3868"/>
                </a:solidFill>
                <a:latin typeface="Times New Roman" pitchFamily="18" charset="0"/>
                <a:cs typeface="Times New Roman" pitchFamily="18" charset="0"/>
              </a:rPr>
              <a:t> “以太网：一种局域网的数据链路层和物理层规范</a:t>
            </a:r>
            <a:r>
              <a:rPr lang="en-US" altLang="zh-CN" smtClean="0">
                <a:solidFill>
                  <a:srgbClr val="1A3868"/>
                </a:solidFill>
                <a:latin typeface="Times New Roman" pitchFamily="18" charset="0"/>
                <a:cs typeface="Times New Roman" pitchFamily="18" charset="0"/>
              </a:rPr>
              <a:t>1.0</a:t>
            </a:r>
            <a:r>
              <a:rPr lang="zh-CN" altLang="en-US" smtClean="0">
                <a:solidFill>
                  <a:srgbClr val="1A3868"/>
                </a:solidFill>
                <a:latin typeface="Times New Roman" pitchFamily="18" charset="0"/>
                <a:cs typeface="Times New Roman" pitchFamily="18" charset="0"/>
              </a:rPr>
              <a:t>版” </a:t>
            </a:r>
          </a:p>
        </p:txBody>
      </p:sp>
    </p:spTree>
    <p:extLst>
      <p:ext uri="{BB962C8B-B14F-4D97-AF65-F5344CB8AC3E}">
        <p14:creationId xmlns:p14="http://schemas.microsoft.com/office/powerpoint/2010/main" val="7408265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5" name="标题 1"/>
          <p:cNvSpPr>
            <a:spLocks noGrp="1"/>
          </p:cNvSpPr>
          <p:nvPr>
            <p:ph type="title" idx="4294967295"/>
          </p:nvPr>
        </p:nvSpPr>
        <p:spPr>
          <a:xfrm>
            <a:off x="309563" y="714375"/>
            <a:ext cx="5905500" cy="857250"/>
          </a:xfrm>
        </p:spPr>
        <p:txBody>
          <a:bodyPr/>
          <a:lstStyle/>
          <a:p>
            <a:pPr marL="342900" indent="-342900" algn="l">
              <a:lnSpc>
                <a:spcPct val="120000"/>
              </a:lnSpc>
              <a:spcBef>
                <a:spcPts val="600"/>
              </a:spcBef>
              <a:defRPr/>
            </a:pPr>
            <a:r>
              <a:rPr lang="zh-CN" altLang="en-US" sz="2400" kern="1200" dirty="0" smtClean="0">
                <a:solidFill>
                  <a:srgbClr val="007D7A"/>
                </a:solidFill>
                <a:latin typeface="Times New Roman" pitchFamily="18" charset="0"/>
                <a:cs typeface="Times New Roman" pitchFamily="18" charset="0"/>
              </a:rPr>
              <a:t>不同的局域网技术按照时间排列的顺序</a:t>
            </a:r>
          </a:p>
        </p:txBody>
      </p:sp>
      <p:sp>
        <p:nvSpPr>
          <p:cNvPr id="135187" name="内容占位符 2"/>
          <p:cNvSpPr>
            <a:spLocks noGrp="1"/>
          </p:cNvSpPr>
          <p:nvPr>
            <p:ph idx="4294967295"/>
          </p:nvPr>
        </p:nvSpPr>
        <p:spPr>
          <a:xfrm>
            <a:off x="685800" y="1339850"/>
            <a:ext cx="7772400" cy="3233738"/>
          </a:xfrm>
        </p:spPr>
        <p:txBody>
          <a:bodyPr/>
          <a:lstStyle/>
          <a:p>
            <a:endParaRPr lang="en-US" altLang="zh-CN" sz="2000" b="1" smtClean="0">
              <a:solidFill>
                <a:srgbClr val="2D2DB9"/>
              </a:solidFill>
              <a:latin typeface="Times New Roman" pitchFamily="18" charset="0"/>
              <a:cs typeface="Times New Roman" pitchFamily="18" charset="0"/>
            </a:endParaRPr>
          </a:p>
          <a:p>
            <a:pPr>
              <a:buFontTx/>
              <a:buNone/>
            </a:pPr>
            <a:endParaRPr lang="en-US" altLang="zh-CN" sz="2000" b="1" smtClean="0">
              <a:solidFill>
                <a:srgbClr val="2D2DB9"/>
              </a:solidFill>
              <a:latin typeface="Times New Roman" pitchFamily="18" charset="0"/>
              <a:cs typeface="Times New Roman" pitchFamily="18" charset="0"/>
            </a:endParaRPr>
          </a:p>
        </p:txBody>
      </p:sp>
      <p:sp>
        <p:nvSpPr>
          <p:cNvPr id="135188" name="Rectangle 6"/>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pPr eaLnBrk="0" hangingPunct="0"/>
            <a:endParaRPr lang="zh-CN" altLang="en-US" sz="2400" u="none">
              <a:solidFill>
                <a:schemeClr val="tx1"/>
              </a:solidFill>
              <a:latin typeface="Copperplate Gothic Bold"/>
              <a:ea typeface="Gulim" pitchFamily="34" charset="-127"/>
            </a:endParaRPr>
          </a:p>
        </p:txBody>
      </p:sp>
      <p:graphicFrame>
        <p:nvGraphicFramePr>
          <p:cNvPr id="135185" name="Object 17"/>
          <p:cNvGraphicFramePr>
            <a:graphicFrameLocks noChangeAspect="1"/>
          </p:cNvGraphicFramePr>
          <p:nvPr/>
        </p:nvGraphicFramePr>
        <p:xfrm>
          <a:off x="354013" y="1571625"/>
          <a:ext cx="6003925" cy="2144713"/>
        </p:xfrm>
        <a:graphic>
          <a:graphicData uri="http://schemas.openxmlformats.org/presentationml/2006/ole">
            <mc:AlternateContent xmlns:mc="http://schemas.openxmlformats.org/markup-compatibility/2006">
              <mc:Choice xmlns:v="urn:schemas-microsoft-com:vml" Requires="v">
                <p:oleObj spid="_x0000_s126981" name="Visio" r:id="rId4" imgW="6752013" imgH="1505567" progId="Visio.Drawing.11">
                  <p:embed/>
                </p:oleObj>
              </mc:Choice>
              <mc:Fallback>
                <p:oleObj name="Visio" r:id="rId4" imgW="6752013" imgH="1505567" progId="Visio.Drawing.1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4013" y="1571625"/>
                        <a:ext cx="6003925" cy="2144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61311957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2"/>
          <p:cNvSpPr>
            <a:spLocks noGrp="1" noChangeArrowheads="1"/>
          </p:cNvSpPr>
          <p:nvPr>
            <p:ph type="title"/>
          </p:nvPr>
        </p:nvSpPr>
        <p:spPr>
          <a:xfrm>
            <a:off x="323850" y="628650"/>
            <a:ext cx="3743325" cy="569913"/>
          </a:xfrm>
        </p:spPr>
        <p:txBody>
          <a:bodyPr/>
          <a:lstStyle/>
          <a:p>
            <a:pPr algn="l">
              <a:defRPr/>
            </a:pPr>
            <a:r>
              <a:rPr lang="zh-CN" altLang="en-US" sz="2400" kern="1200" dirty="0" smtClean="0">
                <a:solidFill>
                  <a:srgbClr val="007D7A"/>
                </a:solidFill>
                <a:latin typeface="Times New Roman" pitchFamily="18" charset="0"/>
                <a:cs typeface="Times New Roman" pitchFamily="18" charset="0"/>
              </a:rPr>
              <a:t>以太网发展简史</a:t>
            </a:r>
          </a:p>
        </p:txBody>
      </p:sp>
      <p:sp>
        <p:nvSpPr>
          <p:cNvPr id="158723" name="Rectangle 3"/>
          <p:cNvSpPr>
            <a:spLocks noGrp="1" noChangeArrowheads="1"/>
          </p:cNvSpPr>
          <p:nvPr>
            <p:ph type="body" idx="1"/>
          </p:nvPr>
        </p:nvSpPr>
        <p:spPr>
          <a:xfrm>
            <a:off x="303213" y="1185863"/>
            <a:ext cx="6197600" cy="3816350"/>
          </a:xfrm>
        </p:spPr>
        <p:txBody>
          <a:bodyPr/>
          <a:lstStyle/>
          <a:p>
            <a:pPr marL="179388" indent="-179388">
              <a:spcBef>
                <a:spcPct val="0"/>
              </a:spcBef>
              <a:spcAft>
                <a:spcPct val="20000"/>
              </a:spcAft>
            </a:pPr>
            <a:r>
              <a:rPr lang="en-US" altLang="zh-CN" sz="1600" smtClean="0">
                <a:solidFill>
                  <a:srgbClr val="1A3868"/>
                </a:solidFill>
                <a:latin typeface="Times New Roman" pitchFamily="18" charset="0"/>
                <a:cs typeface="Times New Roman" pitchFamily="18" charset="0"/>
              </a:rPr>
              <a:t>1985</a:t>
            </a:r>
            <a:r>
              <a:rPr lang="zh-CN" altLang="en-US" sz="1600" smtClean="0">
                <a:solidFill>
                  <a:srgbClr val="1A3868"/>
                </a:solidFill>
                <a:latin typeface="Times New Roman" pitchFamily="18" charset="0"/>
                <a:cs typeface="Times New Roman" pitchFamily="18" charset="0"/>
              </a:rPr>
              <a:t>年，</a:t>
            </a:r>
            <a:r>
              <a:rPr lang="en-US" altLang="zh-CN" sz="1600" smtClean="0">
                <a:solidFill>
                  <a:srgbClr val="1A3868"/>
                </a:solidFill>
                <a:latin typeface="Times New Roman" pitchFamily="18" charset="0"/>
                <a:cs typeface="Times New Roman" pitchFamily="18" charset="0"/>
              </a:rPr>
              <a:t>IEEE</a:t>
            </a:r>
            <a:r>
              <a:rPr lang="zh-CN" altLang="en-US" sz="1600" smtClean="0">
                <a:solidFill>
                  <a:srgbClr val="1A3868"/>
                </a:solidFill>
                <a:latin typeface="Times New Roman" pitchFamily="18" charset="0"/>
                <a:cs typeface="Times New Roman" pitchFamily="18" charset="0"/>
              </a:rPr>
              <a:t>推出</a:t>
            </a:r>
            <a:r>
              <a:rPr lang="zh-CN" altLang="en-US" sz="1600" smtClean="0">
                <a:solidFill>
                  <a:srgbClr val="C00000"/>
                </a:solidFill>
                <a:latin typeface="Times New Roman" pitchFamily="18" charset="0"/>
                <a:cs typeface="Times New Roman" pitchFamily="18" charset="0"/>
              </a:rPr>
              <a:t>标准</a:t>
            </a:r>
            <a:r>
              <a:rPr lang="zh-CN" altLang="en-US" sz="1600" smtClean="0">
                <a:solidFill>
                  <a:srgbClr val="1A3868"/>
                </a:solidFill>
                <a:latin typeface="Times New Roman" pitchFamily="18" charset="0"/>
                <a:cs typeface="Times New Roman" pitchFamily="18" charset="0"/>
              </a:rPr>
              <a:t>以太网</a:t>
            </a:r>
            <a:r>
              <a:rPr lang="en-US" altLang="zh-CN" sz="1600" smtClean="0">
                <a:solidFill>
                  <a:srgbClr val="1A3868"/>
                </a:solidFill>
                <a:latin typeface="Times New Roman" pitchFamily="18" charset="0"/>
                <a:cs typeface="Times New Roman" pitchFamily="18" charset="0"/>
              </a:rPr>
              <a:t>802.3 10Base-5</a:t>
            </a:r>
            <a:r>
              <a:rPr lang="zh-CN" altLang="en-US" sz="1600" smtClean="0">
                <a:solidFill>
                  <a:srgbClr val="1A3868"/>
                </a:solidFill>
                <a:latin typeface="Times New Roman" pitchFamily="18" charset="0"/>
                <a:cs typeface="Times New Roman" pitchFamily="18" charset="0"/>
              </a:rPr>
              <a:t>的标准；</a:t>
            </a:r>
          </a:p>
          <a:p>
            <a:pPr marL="822325" lvl="1">
              <a:spcBef>
                <a:spcPct val="0"/>
              </a:spcBef>
              <a:spcAft>
                <a:spcPct val="20000"/>
              </a:spcAft>
            </a:pPr>
            <a:r>
              <a:rPr lang="en-US" altLang="zh-CN" sz="1600" smtClean="0">
                <a:solidFill>
                  <a:srgbClr val="1A3868"/>
                </a:solidFill>
                <a:latin typeface="Times New Roman" pitchFamily="18" charset="0"/>
                <a:cs typeface="Times New Roman" pitchFamily="18" charset="0"/>
              </a:rPr>
              <a:t>1988</a:t>
            </a:r>
            <a:r>
              <a:rPr lang="zh-CN" altLang="en-US" sz="1600" smtClean="0">
                <a:solidFill>
                  <a:srgbClr val="1A3868"/>
                </a:solidFill>
                <a:latin typeface="Times New Roman" pitchFamily="18" charset="0"/>
                <a:cs typeface="Times New Roman" pitchFamily="18" charset="0"/>
              </a:rPr>
              <a:t>年，</a:t>
            </a:r>
            <a:r>
              <a:rPr lang="en-US" altLang="zh-CN" sz="1600" smtClean="0">
                <a:solidFill>
                  <a:srgbClr val="1A3868"/>
                </a:solidFill>
                <a:latin typeface="Times New Roman" pitchFamily="18" charset="0"/>
                <a:cs typeface="Times New Roman" pitchFamily="18" charset="0"/>
              </a:rPr>
              <a:t>IEEE</a:t>
            </a:r>
            <a:r>
              <a:rPr lang="zh-CN" altLang="en-US" sz="1600" smtClean="0">
                <a:solidFill>
                  <a:srgbClr val="1A3868"/>
                </a:solidFill>
                <a:latin typeface="Times New Roman" pitchFamily="18" charset="0"/>
                <a:cs typeface="Times New Roman" pitchFamily="18" charset="0"/>
              </a:rPr>
              <a:t>推出标准以太网</a:t>
            </a:r>
            <a:r>
              <a:rPr lang="en-US" altLang="zh-CN" sz="1600" smtClean="0">
                <a:solidFill>
                  <a:srgbClr val="1A3868"/>
                </a:solidFill>
                <a:latin typeface="Times New Roman" pitchFamily="18" charset="0"/>
                <a:cs typeface="Times New Roman" pitchFamily="18" charset="0"/>
              </a:rPr>
              <a:t>802.3a 10Base-2</a:t>
            </a:r>
            <a:r>
              <a:rPr lang="zh-CN" altLang="en-US" sz="1600" smtClean="0">
                <a:solidFill>
                  <a:srgbClr val="1A3868"/>
                </a:solidFill>
                <a:latin typeface="Times New Roman" pitchFamily="18" charset="0"/>
                <a:cs typeface="Times New Roman" pitchFamily="18" charset="0"/>
              </a:rPr>
              <a:t>的标准；</a:t>
            </a:r>
          </a:p>
          <a:p>
            <a:pPr marL="822325" lvl="1">
              <a:spcBef>
                <a:spcPct val="0"/>
              </a:spcBef>
              <a:spcAft>
                <a:spcPct val="20000"/>
              </a:spcAft>
            </a:pPr>
            <a:r>
              <a:rPr lang="en-US" altLang="zh-CN" sz="1600" smtClean="0">
                <a:solidFill>
                  <a:srgbClr val="1A3868"/>
                </a:solidFill>
                <a:latin typeface="Times New Roman" pitchFamily="18" charset="0"/>
                <a:cs typeface="Times New Roman" pitchFamily="18" charset="0"/>
              </a:rPr>
              <a:t>1990</a:t>
            </a:r>
            <a:r>
              <a:rPr lang="zh-CN" altLang="en-US" sz="1600" smtClean="0">
                <a:solidFill>
                  <a:srgbClr val="1A3868"/>
                </a:solidFill>
                <a:latin typeface="Times New Roman" pitchFamily="18" charset="0"/>
                <a:cs typeface="Times New Roman" pitchFamily="18" charset="0"/>
              </a:rPr>
              <a:t>年，</a:t>
            </a:r>
            <a:r>
              <a:rPr lang="en-US" altLang="zh-CN" sz="1600" smtClean="0">
                <a:solidFill>
                  <a:srgbClr val="1A3868"/>
                </a:solidFill>
                <a:latin typeface="Times New Roman" pitchFamily="18" charset="0"/>
                <a:cs typeface="Times New Roman" pitchFamily="18" charset="0"/>
              </a:rPr>
              <a:t>IEEE</a:t>
            </a:r>
            <a:r>
              <a:rPr lang="zh-CN" altLang="en-US" sz="1600" smtClean="0">
                <a:solidFill>
                  <a:srgbClr val="1A3868"/>
                </a:solidFill>
                <a:latin typeface="Times New Roman" pitchFamily="18" charset="0"/>
                <a:cs typeface="Times New Roman" pitchFamily="18" charset="0"/>
              </a:rPr>
              <a:t>推出标准以太网</a:t>
            </a:r>
            <a:r>
              <a:rPr lang="en-US" altLang="zh-CN" sz="1600" smtClean="0">
                <a:solidFill>
                  <a:srgbClr val="1A3868"/>
                </a:solidFill>
                <a:latin typeface="Times New Roman" pitchFamily="18" charset="0"/>
                <a:cs typeface="Times New Roman" pitchFamily="18" charset="0"/>
              </a:rPr>
              <a:t>802.3i 10Base-T</a:t>
            </a:r>
            <a:r>
              <a:rPr lang="zh-CN" altLang="en-US" sz="1600" smtClean="0">
                <a:solidFill>
                  <a:srgbClr val="1A3868"/>
                </a:solidFill>
                <a:latin typeface="Times New Roman" pitchFamily="18" charset="0"/>
                <a:cs typeface="Times New Roman" pitchFamily="18" charset="0"/>
              </a:rPr>
              <a:t>的标准；</a:t>
            </a:r>
          </a:p>
          <a:p>
            <a:pPr marL="822325" lvl="1">
              <a:spcBef>
                <a:spcPct val="0"/>
              </a:spcBef>
              <a:spcAft>
                <a:spcPct val="20000"/>
              </a:spcAft>
            </a:pPr>
            <a:r>
              <a:rPr lang="en-US" altLang="zh-CN" sz="1600" smtClean="0">
                <a:solidFill>
                  <a:srgbClr val="1A3868"/>
                </a:solidFill>
                <a:latin typeface="Times New Roman" pitchFamily="18" charset="0"/>
                <a:cs typeface="Times New Roman" pitchFamily="18" charset="0"/>
              </a:rPr>
              <a:t>1993</a:t>
            </a:r>
            <a:r>
              <a:rPr lang="zh-CN" altLang="en-US" sz="1600" smtClean="0">
                <a:solidFill>
                  <a:srgbClr val="1A3868"/>
                </a:solidFill>
                <a:latin typeface="Times New Roman" pitchFamily="18" charset="0"/>
                <a:cs typeface="Times New Roman" pitchFamily="18" charset="0"/>
              </a:rPr>
              <a:t>年，</a:t>
            </a:r>
            <a:r>
              <a:rPr lang="en-US" altLang="zh-CN" sz="1600" smtClean="0">
                <a:solidFill>
                  <a:srgbClr val="1A3868"/>
                </a:solidFill>
                <a:latin typeface="Times New Roman" pitchFamily="18" charset="0"/>
                <a:cs typeface="Times New Roman" pitchFamily="18" charset="0"/>
              </a:rPr>
              <a:t>IEEE</a:t>
            </a:r>
            <a:r>
              <a:rPr lang="zh-CN" altLang="en-US" sz="1600" smtClean="0">
                <a:solidFill>
                  <a:srgbClr val="1A3868"/>
                </a:solidFill>
                <a:latin typeface="Times New Roman" pitchFamily="18" charset="0"/>
                <a:cs typeface="Times New Roman" pitchFamily="18" charset="0"/>
              </a:rPr>
              <a:t>推出标准以太网</a:t>
            </a:r>
            <a:r>
              <a:rPr lang="en-US" altLang="zh-CN" sz="1600" smtClean="0">
                <a:solidFill>
                  <a:srgbClr val="1A3868"/>
                </a:solidFill>
                <a:latin typeface="Times New Roman" pitchFamily="18" charset="0"/>
                <a:cs typeface="Times New Roman" pitchFamily="18" charset="0"/>
              </a:rPr>
              <a:t>802.3j 10Base-F</a:t>
            </a:r>
            <a:r>
              <a:rPr lang="zh-CN" altLang="en-US" sz="1600" smtClean="0">
                <a:solidFill>
                  <a:srgbClr val="1A3868"/>
                </a:solidFill>
                <a:latin typeface="Times New Roman" pitchFamily="18" charset="0"/>
                <a:cs typeface="Times New Roman" pitchFamily="18" charset="0"/>
              </a:rPr>
              <a:t>的标准；</a:t>
            </a:r>
          </a:p>
          <a:p>
            <a:pPr marL="179388" indent="-179388">
              <a:spcBef>
                <a:spcPct val="0"/>
              </a:spcBef>
              <a:spcAft>
                <a:spcPct val="20000"/>
              </a:spcAft>
            </a:pPr>
            <a:r>
              <a:rPr lang="en-US" altLang="zh-CN" sz="1600" smtClean="0">
                <a:solidFill>
                  <a:srgbClr val="1A3868"/>
                </a:solidFill>
                <a:latin typeface="Times New Roman" pitchFamily="18" charset="0"/>
                <a:cs typeface="Times New Roman" pitchFamily="18" charset="0"/>
              </a:rPr>
              <a:t>1995</a:t>
            </a:r>
            <a:r>
              <a:rPr lang="zh-CN" altLang="en-US" sz="1600" smtClean="0">
                <a:solidFill>
                  <a:srgbClr val="1A3868"/>
                </a:solidFill>
                <a:latin typeface="Times New Roman" pitchFamily="18" charset="0"/>
                <a:cs typeface="Times New Roman" pitchFamily="18" charset="0"/>
              </a:rPr>
              <a:t>年，</a:t>
            </a:r>
            <a:r>
              <a:rPr lang="en-US" altLang="zh-CN" sz="1600" smtClean="0">
                <a:solidFill>
                  <a:srgbClr val="1A3868"/>
                </a:solidFill>
                <a:latin typeface="Times New Roman" pitchFamily="18" charset="0"/>
                <a:cs typeface="Times New Roman" pitchFamily="18" charset="0"/>
              </a:rPr>
              <a:t>IEEE</a:t>
            </a:r>
            <a:r>
              <a:rPr lang="zh-CN" altLang="en-US" sz="1600" smtClean="0">
                <a:solidFill>
                  <a:srgbClr val="1A3868"/>
                </a:solidFill>
                <a:latin typeface="Times New Roman" pitchFamily="18" charset="0"/>
                <a:cs typeface="Times New Roman" pitchFamily="18" charset="0"/>
              </a:rPr>
              <a:t>推出</a:t>
            </a:r>
            <a:r>
              <a:rPr lang="zh-CN" altLang="en-US" sz="1600" smtClean="0">
                <a:solidFill>
                  <a:srgbClr val="C00000"/>
                </a:solidFill>
                <a:latin typeface="Times New Roman" pitchFamily="18" charset="0"/>
                <a:cs typeface="Times New Roman" pitchFamily="18" charset="0"/>
              </a:rPr>
              <a:t>快速</a:t>
            </a:r>
            <a:r>
              <a:rPr lang="zh-CN" altLang="en-US" sz="1600" smtClean="0">
                <a:solidFill>
                  <a:srgbClr val="1A3868"/>
                </a:solidFill>
                <a:latin typeface="Times New Roman" pitchFamily="18" charset="0"/>
                <a:cs typeface="Times New Roman" pitchFamily="18" charset="0"/>
              </a:rPr>
              <a:t>以太网</a:t>
            </a:r>
            <a:r>
              <a:rPr lang="en-US" altLang="zh-CN" sz="1600" smtClean="0">
                <a:solidFill>
                  <a:srgbClr val="1A3868"/>
                </a:solidFill>
                <a:latin typeface="Times New Roman" pitchFamily="18" charset="0"/>
                <a:cs typeface="Times New Roman" pitchFamily="18" charset="0"/>
              </a:rPr>
              <a:t>802.3u 100Base-T</a:t>
            </a:r>
            <a:r>
              <a:rPr lang="zh-CN" altLang="en-US" sz="1600" smtClean="0">
                <a:solidFill>
                  <a:srgbClr val="1A3868"/>
                </a:solidFill>
                <a:latin typeface="Times New Roman" pitchFamily="18" charset="0"/>
                <a:cs typeface="Times New Roman" pitchFamily="18" charset="0"/>
              </a:rPr>
              <a:t>的标准；</a:t>
            </a:r>
          </a:p>
          <a:p>
            <a:pPr marL="179388" indent="-179388">
              <a:spcBef>
                <a:spcPct val="0"/>
              </a:spcBef>
            </a:pPr>
            <a:r>
              <a:rPr lang="en-US" altLang="zh-CN" sz="1600" smtClean="0">
                <a:solidFill>
                  <a:srgbClr val="1A3868"/>
                </a:solidFill>
                <a:latin typeface="Times New Roman" pitchFamily="18" charset="0"/>
                <a:cs typeface="Times New Roman" pitchFamily="18" charset="0"/>
              </a:rPr>
              <a:t>1998</a:t>
            </a:r>
            <a:r>
              <a:rPr lang="zh-CN" altLang="en-US" sz="1600" smtClean="0">
                <a:solidFill>
                  <a:srgbClr val="1A3868"/>
                </a:solidFill>
                <a:latin typeface="Times New Roman" pitchFamily="18" charset="0"/>
                <a:cs typeface="Times New Roman" pitchFamily="18" charset="0"/>
              </a:rPr>
              <a:t>年，</a:t>
            </a:r>
            <a:r>
              <a:rPr lang="en-US" altLang="zh-CN" sz="1600" smtClean="0">
                <a:solidFill>
                  <a:srgbClr val="1A3868"/>
                </a:solidFill>
                <a:latin typeface="Times New Roman" pitchFamily="18" charset="0"/>
                <a:cs typeface="Times New Roman" pitchFamily="18" charset="0"/>
              </a:rPr>
              <a:t>IEEE</a:t>
            </a:r>
            <a:r>
              <a:rPr lang="zh-CN" altLang="en-US" sz="1600" smtClean="0">
                <a:solidFill>
                  <a:srgbClr val="1A3868"/>
                </a:solidFill>
                <a:latin typeface="Times New Roman" pitchFamily="18" charset="0"/>
                <a:cs typeface="Times New Roman" pitchFamily="18" charset="0"/>
              </a:rPr>
              <a:t>推出</a:t>
            </a:r>
            <a:r>
              <a:rPr lang="zh-CN" altLang="en-US" sz="1600" smtClean="0">
                <a:solidFill>
                  <a:srgbClr val="C00000"/>
                </a:solidFill>
                <a:latin typeface="Times New Roman" pitchFamily="18" charset="0"/>
                <a:cs typeface="Times New Roman" pitchFamily="18" charset="0"/>
              </a:rPr>
              <a:t>千兆</a:t>
            </a:r>
            <a:r>
              <a:rPr lang="zh-CN" altLang="en-US" sz="1600" smtClean="0">
                <a:solidFill>
                  <a:srgbClr val="1A3868"/>
                </a:solidFill>
                <a:latin typeface="Times New Roman" pitchFamily="18" charset="0"/>
                <a:cs typeface="Times New Roman" pitchFamily="18" charset="0"/>
              </a:rPr>
              <a:t>以太网</a:t>
            </a:r>
            <a:r>
              <a:rPr lang="en-US" altLang="zh-CN" sz="1600" smtClean="0">
                <a:solidFill>
                  <a:srgbClr val="1A3868"/>
                </a:solidFill>
                <a:latin typeface="Times New Roman" pitchFamily="18" charset="0"/>
                <a:cs typeface="Times New Roman" pitchFamily="18" charset="0"/>
              </a:rPr>
              <a:t>802.3z 1000Base-X</a:t>
            </a:r>
            <a:r>
              <a:rPr lang="zh-CN" altLang="en-US" sz="1600" smtClean="0">
                <a:solidFill>
                  <a:srgbClr val="1A3868"/>
                </a:solidFill>
                <a:latin typeface="Times New Roman" pitchFamily="18" charset="0"/>
                <a:cs typeface="Times New Roman" pitchFamily="18" charset="0"/>
              </a:rPr>
              <a:t>的标准；</a:t>
            </a:r>
          </a:p>
          <a:p>
            <a:pPr marL="822325" lvl="1">
              <a:spcBef>
                <a:spcPct val="0"/>
              </a:spcBef>
              <a:spcAft>
                <a:spcPct val="20000"/>
              </a:spcAft>
            </a:pPr>
            <a:r>
              <a:rPr lang="en-US" altLang="zh-CN" sz="1600" smtClean="0">
                <a:solidFill>
                  <a:srgbClr val="1A3868"/>
                </a:solidFill>
                <a:latin typeface="Times New Roman" pitchFamily="18" charset="0"/>
                <a:cs typeface="Times New Roman" pitchFamily="18" charset="0"/>
              </a:rPr>
              <a:t>1999</a:t>
            </a:r>
            <a:r>
              <a:rPr lang="zh-CN" altLang="en-US" sz="1600" smtClean="0">
                <a:solidFill>
                  <a:srgbClr val="1A3868"/>
                </a:solidFill>
                <a:latin typeface="Times New Roman" pitchFamily="18" charset="0"/>
                <a:cs typeface="Times New Roman" pitchFamily="18" charset="0"/>
              </a:rPr>
              <a:t>年，</a:t>
            </a:r>
            <a:r>
              <a:rPr lang="en-US" altLang="zh-CN" sz="1600" smtClean="0">
                <a:solidFill>
                  <a:srgbClr val="1A3868"/>
                </a:solidFill>
                <a:latin typeface="Times New Roman" pitchFamily="18" charset="0"/>
                <a:cs typeface="Times New Roman" pitchFamily="18" charset="0"/>
              </a:rPr>
              <a:t>IEEE</a:t>
            </a:r>
            <a:r>
              <a:rPr lang="zh-CN" altLang="en-US" sz="1600" smtClean="0">
                <a:solidFill>
                  <a:srgbClr val="1A3868"/>
                </a:solidFill>
                <a:latin typeface="Times New Roman" pitchFamily="18" charset="0"/>
                <a:cs typeface="Times New Roman" pitchFamily="18" charset="0"/>
              </a:rPr>
              <a:t>推出千兆以太网</a:t>
            </a:r>
            <a:r>
              <a:rPr lang="en-US" altLang="zh-CN" sz="1600" smtClean="0">
                <a:solidFill>
                  <a:srgbClr val="1A3868"/>
                </a:solidFill>
                <a:latin typeface="Times New Roman" pitchFamily="18" charset="0"/>
                <a:cs typeface="Times New Roman" pitchFamily="18" charset="0"/>
              </a:rPr>
              <a:t>802.3ab 1000Base-T</a:t>
            </a:r>
            <a:r>
              <a:rPr lang="zh-CN" altLang="en-US" sz="1600" smtClean="0">
                <a:solidFill>
                  <a:srgbClr val="1A3868"/>
                </a:solidFill>
                <a:latin typeface="Times New Roman" pitchFamily="18" charset="0"/>
                <a:cs typeface="Times New Roman" pitchFamily="18" charset="0"/>
              </a:rPr>
              <a:t>的标准；</a:t>
            </a:r>
          </a:p>
          <a:p>
            <a:pPr marL="179388" indent="-179388">
              <a:spcBef>
                <a:spcPct val="0"/>
              </a:spcBef>
            </a:pPr>
            <a:r>
              <a:rPr lang="en-US" altLang="zh-CN" sz="1600" smtClean="0">
                <a:solidFill>
                  <a:srgbClr val="1A3868"/>
                </a:solidFill>
                <a:latin typeface="Times New Roman" pitchFamily="18" charset="0"/>
                <a:cs typeface="Times New Roman" pitchFamily="18" charset="0"/>
              </a:rPr>
              <a:t>2002</a:t>
            </a:r>
            <a:r>
              <a:rPr lang="zh-CN" altLang="en-US" sz="1600" smtClean="0">
                <a:solidFill>
                  <a:srgbClr val="1A3868"/>
                </a:solidFill>
                <a:latin typeface="Times New Roman" pitchFamily="18" charset="0"/>
                <a:cs typeface="Times New Roman" pitchFamily="18" charset="0"/>
              </a:rPr>
              <a:t>年，</a:t>
            </a:r>
            <a:r>
              <a:rPr lang="en-US" altLang="zh-CN" sz="1600" smtClean="0">
                <a:solidFill>
                  <a:srgbClr val="1A3868"/>
                </a:solidFill>
                <a:latin typeface="Times New Roman" pitchFamily="18" charset="0"/>
                <a:cs typeface="Times New Roman" pitchFamily="18" charset="0"/>
              </a:rPr>
              <a:t>IEEE</a:t>
            </a:r>
            <a:r>
              <a:rPr lang="zh-CN" altLang="en-US" sz="1600" smtClean="0">
                <a:solidFill>
                  <a:srgbClr val="1A3868"/>
                </a:solidFill>
                <a:latin typeface="Times New Roman" pitchFamily="18" charset="0"/>
                <a:cs typeface="Times New Roman" pitchFamily="18" charset="0"/>
              </a:rPr>
              <a:t>推出</a:t>
            </a:r>
            <a:r>
              <a:rPr lang="zh-CN" altLang="en-US" sz="1600" smtClean="0">
                <a:solidFill>
                  <a:srgbClr val="C00000"/>
                </a:solidFill>
                <a:latin typeface="Times New Roman" pitchFamily="18" charset="0"/>
                <a:cs typeface="Times New Roman" pitchFamily="18" charset="0"/>
              </a:rPr>
              <a:t>万兆</a:t>
            </a:r>
            <a:r>
              <a:rPr lang="zh-CN" altLang="en-US" sz="1600" smtClean="0">
                <a:solidFill>
                  <a:srgbClr val="1A3868"/>
                </a:solidFill>
                <a:latin typeface="Times New Roman" pitchFamily="18" charset="0"/>
                <a:cs typeface="Times New Roman" pitchFamily="18" charset="0"/>
              </a:rPr>
              <a:t>以太网</a:t>
            </a:r>
            <a:r>
              <a:rPr lang="en-US" altLang="zh-CN" sz="1600" smtClean="0">
                <a:solidFill>
                  <a:srgbClr val="1A3868"/>
                </a:solidFill>
                <a:latin typeface="Times New Roman" pitchFamily="18" charset="0"/>
                <a:cs typeface="Times New Roman" pitchFamily="18" charset="0"/>
              </a:rPr>
              <a:t>802.3ae</a:t>
            </a:r>
            <a:r>
              <a:rPr lang="zh-CN" altLang="en-US" sz="1600" smtClean="0">
                <a:solidFill>
                  <a:srgbClr val="1A3868"/>
                </a:solidFill>
                <a:latin typeface="Times New Roman" pitchFamily="18" charset="0"/>
                <a:cs typeface="Times New Roman" pitchFamily="18" charset="0"/>
              </a:rPr>
              <a:t>标准</a:t>
            </a:r>
          </a:p>
          <a:p>
            <a:pPr marL="822325" lvl="1">
              <a:spcBef>
                <a:spcPct val="0"/>
              </a:spcBef>
              <a:spcAft>
                <a:spcPct val="20000"/>
              </a:spcAft>
            </a:pPr>
            <a:r>
              <a:rPr lang="zh-CN" altLang="en-US" sz="1600" smtClean="0">
                <a:solidFill>
                  <a:srgbClr val="1A3868"/>
                </a:solidFill>
                <a:latin typeface="Times New Roman" pitchFamily="18" charset="0"/>
                <a:cs typeface="Times New Roman" pitchFamily="18" charset="0"/>
              </a:rPr>
              <a:t>包含 </a:t>
            </a:r>
            <a:r>
              <a:rPr lang="en-US" altLang="zh-CN" sz="1600" smtClean="0">
                <a:solidFill>
                  <a:srgbClr val="1A3868"/>
                </a:solidFill>
                <a:latin typeface="Times New Roman" pitchFamily="18" charset="0"/>
                <a:cs typeface="Times New Roman" pitchFamily="18" charset="0"/>
              </a:rPr>
              <a:t>10GBase-R</a:t>
            </a:r>
            <a:r>
              <a:rPr lang="zh-CN" altLang="en-US" sz="1600" smtClean="0">
                <a:solidFill>
                  <a:srgbClr val="1A3868"/>
                </a:solidFill>
                <a:latin typeface="Times New Roman" pitchFamily="18" charset="0"/>
                <a:cs typeface="Times New Roman" pitchFamily="18" charset="0"/>
              </a:rPr>
              <a:t>，</a:t>
            </a:r>
            <a:r>
              <a:rPr lang="en-US" altLang="zh-CN" sz="1600" smtClean="0">
                <a:solidFill>
                  <a:srgbClr val="1A3868"/>
                </a:solidFill>
                <a:latin typeface="Times New Roman" pitchFamily="18" charset="0"/>
                <a:cs typeface="Times New Roman" pitchFamily="18" charset="0"/>
              </a:rPr>
              <a:t>10GBase-W</a:t>
            </a:r>
            <a:r>
              <a:rPr lang="zh-CN" altLang="en-US" sz="1600" smtClean="0">
                <a:solidFill>
                  <a:srgbClr val="1A3868"/>
                </a:solidFill>
                <a:latin typeface="Times New Roman" pitchFamily="18" charset="0"/>
                <a:cs typeface="Times New Roman" pitchFamily="18" charset="0"/>
              </a:rPr>
              <a:t>和</a:t>
            </a:r>
            <a:r>
              <a:rPr lang="en-US" altLang="zh-CN" sz="1600" smtClean="0">
                <a:solidFill>
                  <a:srgbClr val="1A3868"/>
                </a:solidFill>
                <a:latin typeface="Times New Roman" pitchFamily="18" charset="0"/>
                <a:cs typeface="Times New Roman" pitchFamily="18" charset="0"/>
              </a:rPr>
              <a:t>10GBase-X</a:t>
            </a:r>
            <a:r>
              <a:rPr lang="zh-CN" altLang="en-US" sz="1600" smtClean="0">
                <a:solidFill>
                  <a:srgbClr val="1A3868"/>
                </a:solidFill>
                <a:latin typeface="Times New Roman" pitchFamily="18" charset="0"/>
                <a:cs typeface="Times New Roman" pitchFamily="18" charset="0"/>
              </a:rPr>
              <a:t>。</a:t>
            </a:r>
          </a:p>
          <a:p>
            <a:pPr marL="822325" lvl="1">
              <a:spcBef>
                <a:spcPct val="0"/>
              </a:spcBef>
              <a:spcAft>
                <a:spcPct val="20000"/>
              </a:spcAft>
            </a:pPr>
            <a:r>
              <a:rPr lang="en-US" altLang="zh-CN" sz="1600" smtClean="0">
                <a:solidFill>
                  <a:srgbClr val="1A3868"/>
                </a:solidFill>
                <a:latin typeface="Times New Roman" pitchFamily="18" charset="0"/>
                <a:cs typeface="Times New Roman" pitchFamily="18" charset="0"/>
              </a:rPr>
              <a:t>2004</a:t>
            </a:r>
            <a:r>
              <a:rPr lang="zh-CN" altLang="en-US" sz="1600" smtClean="0">
                <a:solidFill>
                  <a:srgbClr val="1A3868"/>
                </a:solidFill>
                <a:latin typeface="Times New Roman" pitchFamily="18" charset="0"/>
                <a:cs typeface="Times New Roman" pitchFamily="18" charset="0"/>
              </a:rPr>
              <a:t>年，</a:t>
            </a:r>
            <a:r>
              <a:rPr lang="en-US" altLang="zh-CN" sz="1600" smtClean="0">
                <a:solidFill>
                  <a:srgbClr val="1A3868"/>
                </a:solidFill>
                <a:latin typeface="Times New Roman" pitchFamily="18" charset="0"/>
                <a:cs typeface="Times New Roman" pitchFamily="18" charset="0"/>
              </a:rPr>
              <a:t>IEEE</a:t>
            </a:r>
            <a:r>
              <a:rPr lang="zh-CN" altLang="en-US" sz="1600" smtClean="0">
                <a:solidFill>
                  <a:srgbClr val="1A3868"/>
                </a:solidFill>
                <a:latin typeface="Times New Roman" pitchFamily="18" charset="0"/>
                <a:cs typeface="Times New Roman" pitchFamily="18" charset="0"/>
              </a:rPr>
              <a:t>推出万兆以太网</a:t>
            </a:r>
            <a:r>
              <a:rPr lang="en-US" altLang="zh-CN" sz="1600" smtClean="0">
                <a:solidFill>
                  <a:srgbClr val="1A3868"/>
                </a:solidFill>
                <a:latin typeface="Times New Roman" pitchFamily="18" charset="0"/>
                <a:cs typeface="Times New Roman" pitchFamily="18" charset="0"/>
              </a:rPr>
              <a:t>803.3ak</a:t>
            </a:r>
            <a:r>
              <a:rPr lang="zh-CN" altLang="en-US" sz="1600" smtClean="0">
                <a:solidFill>
                  <a:srgbClr val="1A3868"/>
                </a:solidFill>
                <a:latin typeface="Times New Roman" pitchFamily="18" charset="0"/>
                <a:cs typeface="Times New Roman" pitchFamily="18" charset="0"/>
              </a:rPr>
              <a:t>同轴电缆</a:t>
            </a:r>
            <a:r>
              <a:rPr lang="en-US" altLang="zh-CN" sz="1600" smtClean="0">
                <a:solidFill>
                  <a:srgbClr val="1A3868"/>
                </a:solidFill>
                <a:latin typeface="Times New Roman" pitchFamily="18" charset="0"/>
                <a:cs typeface="Times New Roman" pitchFamily="18" charset="0"/>
              </a:rPr>
              <a:t>10G</a:t>
            </a:r>
            <a:r>
              <a:rPr lang="zh-CN" altLang="en-US" sz="1600" smtClean="0">
                <a:solidFill>
                  <a:srgbClr val="1A3868"/>
                </a:solidFill>
                <a:latin typeface="Times New Roman" pitchFamily="18" charset="0"/>
                <a:cs typeface="Times New Roman" pitchFamily="18" charset="0"/>
              </a:rPr>
              <a:t>标准。</a:t>
            </a:r>
          </a:p>
          <a:p>
            <a:pPr marL="822325" lvl="1">
              <a:spcBef>
                <a:spcPct val="0"/>
              </a:spcBef>
              <a:spcAft>
                <a:spcPct val="20000"/>
              </a:spcAft>
            </a:pPr>
            <a:r>
              <a:rPr lang="en-US" altLang="zh-CN" sz="1600" smtClean="0">
                <a:solidFill>
                  <a:srgbClr val="1A3868"/>
                </a:solidFill>
                <a:latin typeface="Times New Roman" pitchFamily="18" charset="0"/>
                <a:cs typeface="Times New Roman" pitchFamily="18" charset="0"/>
              </a:rPr>
              <a:t>2006</a:t>
            </a:r>
            <a:r>
              <a:rPr lang="zh-CN" altLang="en-US" sz="1600" smtClean="0">
                <a:solidFill>
                  <a:srgbClr val="1A3868"/>
                </a:solidFill>
                <a:latin typeface="Times New Roman" pitchFamily="18" charset="0"/>
                <a:cs typeface="Times New Roman" pitchFamily="18" charset="0"/>
              </a:rPr>
              <a:t>年，</a:t>
            </a:r>
            <a:r>
              <a:rPr lang="en-US" altLang="zh-CN" sz="1600" smtClean="0">
                <a:solidFill>
                  <a:srgbClr val="1A3868"/>
                </a:solidFill>
                <a:latin typeface="Times New Roman" pitchFamily="18" charset="0"/>
                <a:cs typeface="Times New Roman" pitchFamily="18" charset="0"/>
              </a:rPr>
              <a:t>IEEE</a:t>
            </a:r>
            <a:r>
              <a:rPr lang="zh-CN" altLang="en-US" sz="1600" smtClean="0">
                <a:solidFill>
                  <a:srgbClr val="1A3868"/>
                </a:solidFill>
                <a:latin typeface="Times New Roman" pitchFamily="18" charset="0"/>
                <a:cs typeface="Times New Roman" pitchFamily="18" charset="0"/>
              </a:rPr>
              <a:t>推出万兆以太网</a:t>
            </a:r>
            <a:r>
              <a:rPr lang="en-US" altLang="zh-CN" sz="1600" smtClean="0">
                <a:solidFill>
                  <a:srgbClr val="1A3868"/>
                </a:solidFill>
                <a:latin typeface="Times New Roman" pitchFamily="18" charset="0"/>
                <a:cs typeface="Times New Roman" pitchFamily="18" charset="0"/>
              </a:rPr>
              <a:t>803.3an10G</a:t>
            </a:r>
            <a:r>
              <a:rPr lang="zh-CN" altLang="en-US" sz="1600" smtClean="0">
                <a:solidFill>
                  <a:srgbClr val="1A3868"/>
                </a:solidFill>
                <a:latin typeface="Times New Roman" pitchFamily="18" charset="0"/>
                <a:cs typeface="Times New Roman" pitchFamily="18" charset="0"/>
              </a:rPr>
              <a:t>非屏蔽双绞线铜线标准。</a:t>
            </a:r>
          </a:p>
          <a:p>
            <a:pPr marL="179388" indent="-179388">
              <a:spcBef>
                <a:spcPct val="0"/>
              </a:spcBef>
            </a:pPr>
            <a:r>
              <a:rPr lang="en-US" altLang="zh-CN" sz="1600" smtClean="0">
                <a:solidFill>
                  <a:srgbClr val="1A3868"/>
                </a:solidFill>
                <a:latin typeface="Times New Roman" pitchFamily="18" charset="0"/>
                <a:cs typeface="Times New Roman" pitchFamily="18" charset="0"/>
              </a:rPr>
              <a:t>2010</a:t>
            </a:r>
            <a:r>
              <a:rPr lang="zh-CN" altLang="en-US" sz="1600" smtClean="0">
                <a:solidFill>
                  <a:srgbClr val="1A3868"/>
                </a:solidFill>
                <a:latin typeface="Times New Roman" pitchFamily="18" charset="0"/>
                <a:cs typeface="Times New Roman" pitchFamily="18" charset="0"/>
              </a:rPr>
              <a:t>年，</a:t>
            </a:r>
            <a:r>
              <a:rPr lang="en-US" altLang="zh-CN" sz="1600" smtClean="0">
                <a:solidFill>
                  <a:srgbClr val="1A3868"/>
                </a:solidFill>
                <a:latin typeface="Times New Roman" pitchFamily="18" charset="0"/>
                <a:cs typeface="Times New Roman" pitchFamily="18" charset="0"/>
              </a:rPr>
              <a:t>IEEE802.3ba,</a:t>
            </a:r>
            <a:r>
              <a:rPr lang="en-US" altLang="zh-CN" sz="1600" smtClean="0">
                <a:solidFill>
                  <a:srgbClr val="C00000"/>
                </a:solidFill>
                <a:latin typeface="Times New Roman" pitchFamily="18" charset="0"/>
                <a:cs typeface="Times New Roman" pitchFamily="18" charset="0"/>
              </a:rPr>
              <a:t>40/100G</a:t>
            </a:r>
            <a:r>
              <a:rPr lang="zh-CN" altLang="en-US" sz="1600" smtClean="0">
                <a:solidFill>
                  <a:srgbClr val="1A3868"/>
                </a:solidFill>
                <a:latin typeface="Times New Roman" pitchFamily="18" charset="0"/>
                <a:cs typeface="Times New Roman" pitchFamily="18" charset="0"/>
              </a:rPr>
              <a:t>以太网获批。</a:t>
            </a:r>
          </a:p>
        </p:txBody>
      </p:sp>
    </p:spTree>
    <p:extLst>
      <p:ext uri="{BB962C8B-B14F-4D97-AF65-F5344CB8AC3E}">
        <p14:creationId xmlns:p14="http://schemas.microsoft.com/office/powerpoint/2010/main" val="217616903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872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8723">
                                            <p:txEl>
                                              <p:pRg st="5" end="5"/>
                                            </p:txEl>
                                          </p:spTgt>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nodeType="afterEffect">
                                  <p:stCondLst>
                                    <p:cond delay="0"/>
                                  </p:stCondLst>
                                  <p:childTnLst>
                                    <p:set>
                                      <p:cBhvr>
                                        <p:cTn id="13" dur="1" fill="hold">
                                          <p:stCondLst>
                                            <p:cond delay="0"/>
                                          </p:stCondLst>
                                        </p:cTn>
                                        <p:tgtEl>
                                          <p:spTgt spid="158723">
                                            <p:txEl>
                                              <p:pRg st="6" end="6"/>
                                            </p:txEl>
                                          </p:spTgt>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158723">
                                            <p:txEl>
                                              <p:pRg st="7" end="7"/>
                                            </p:txEl>
                                          </p:spTgt>
                                        </p:tgtEl>
                                        <p:attrNameLst>
                                          <p:attrName>style.visibility</p:attrName>
                                        </p:attrNameLst>
                                      </p:cBhvr>
                                      <p:to>
                                        <p:strVal val="visible"/>
                                      </p:to>
                                    </p:set>
                                  </p:childTnLst>
                                </p:cTn>
                              </p:par>
                            </p:childTnLst>
                          </p:cTn>
                        </p:par>
                        <p:par>
                          <p:cTn id="18" fill="hold">
                            <p:stCondLst>
                              <p:cond delay="0"/>
                            </p:stCondLst>
                            <p:childTnLst>
                              <p:par>
                                <p:cTn id="19" presetID="1" presetClass="entr" presetSubtype="0" fill="hold" nodeType="afterEffect">
                                  <p:stCondLst>
                                    <p:cond delay="0"/>
                                  </p:stCondLst>
                                  <p:childTnLst>
                                    <p:set>
                                      <p:cBhvr>
                                        <p:cTn id="20" dur="1" fill="hold">
                                          <p:stCondLst>
                                            <p:cond delay="0"/>
                                          </p:stCondLst>
                                        </p:cTn>
                                        <p:tgtEl>
                                          <p:spTgt spid="158723">
                                            <p:txEl>
                                              <p:pRg st="8" end="8"/>
                                            </p:txEl>
                                          </p:spTgt>
                                        </p:tgtEl>
                                        <p:attrNameLst>
                                          <p:attrName>style.visibility</p:attrName>
                                        </p:attrNameLst>
                                      </p:cBhvr>
                                      <p:to>
                                        <p:strVal val="visible"/>
                                      </p:to>
                                    </p:set>
                                  </p:childTnLst>
                                </p:cTn>
                              </p:par>
                            </p:childTnLst>
                          </p:cTn>
                        </p:par>
                        <p:par>
                          <p:cTn id="21" fill="hold">
                            <p:stCondLst>
                              <p:cond delay="0"/>
                            </p:stCondLst>
                            <p:childTnLst>
                              <p:par>
                                <p:cTn id="22" presetID="1" presetClass="entr" presetSubtype="0" fill="hold" nodeType="afterEffect">
                                  <p:stCondLst>
                                    <p:cond delay="0"/>
                                  </p:stCondLst>
                                  <p:childTnLst>
                                    <p:set>
                                      <p:cBhvr>
                                        <p:cTn id="23" dur="1" fill="hold">
                                          <p:stCondLst>
                                            <p:cond delay="0"/>
                                          </p:stCondLst>
                                        </p:cTn>
                                        <p:tgtEl>
                                          <p:spTgt spid="158723">
                                            <p:txEl>
                                              <p:pRg st="9" end="9"/>
                                            </p:txEl>
                                          </p:spTgt>
                                        </p:tgtEl>
                                        <p:attrNameLst>
                                          <p:attrName>style.visibility</p:attrName>
                                        </p:attrNameLst>
                                      </p:cBhvr>
                                      <p:to>
                                        <p:strVal val="visible"/>
                                      </p:to>
                                    </p:set>
                                  </p:childTnLst>
                                </p:cTn>
                              </p:par>
                            </p:childTnLst>
                          </p:cTn>
                        </p:par>
                        <p:par>
                          <p:cTn id="24" fill="hold">
                            <p:stCondLst>
                              <p:cond delay="0"/>
                            </p:stCondLst>
                            <p:childTnLst>
                              <p:par>
                                <p:cTn id="25" presetID="1" presetClass="entr" presetSubtype="0" fill="hold" nodeType="afterEffect">
                                  <p:stCondLst>
                                    <p:cond delay="0"/>
                                  </p:stCondLst>
                                  <p:childTnLst>
                                    <p:set>
                                      <p:cBhvr>
                                        <p:cTn id="26" dur="1" fill="hold">
                                          <p:stCondLst>
                                            <p:cond delay="0"/>
                                          </p:stCondLst>
                                        </p:cTn>
                                        <p:tgtEl>
                                          <p:spTgt spid="158723">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5872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3" name="Rectangle 3"/>
          <p:cNvSpPr>
            <a:spLocks noGrp="1" noChangeArrowheads="1"/>
          </p:cNvSpPr>
          <p:nvPr>
            <p:ph type="body" idx="4294967295"/>
          </p:nvPr>
        </p:nvSpPr>
        <p:spPr>
          <a:xfrm>
            <a:off x="428625" y="1000125"/>
            <a:ext cx="5286375" cy="3716338"/>
          </a:xfrm>
        </p:spPr>
        <p:txBody>
          <a:bodyPr/>
          <a:lstStyle/>
          <a:p>
            <a:pPr marL="541338" indent="-274638" eaLnBrk="1" hangingPunct="1">
              <a:lnSpc>
                <a:spcPct val="110000"/>
              </a:lnSpc>
              <a:spcBef>
                <a:spcPts val="600"/>
              </a:spcBef>
              <a:spcAft>
                <a:spcPct val="20000"/>
              </a:spcAft>
              <a:buFontTx/>
              <a:buNone/>
            </a:pPr>
            <a:r>
              <a:rPr lang="zh-CN" altLang="en-US" b="1" smtClean="0">
                <a:solidFill>
                  <a:srgbClr val="007D7A"/>
                </a:solidFill>
                <a:latin typeface="Times New Roman" pitchFamily="18" charset="0"/>
                <a:cs typeface="Times New Roman" pitchFamily="18" charset="0"/>
              </a:rPr>
              <a:t>以太网命名方式</a:t>
            </a:r>
            <a:endParaRPr lang="en-US" altLang="zh-CN" b="1" smtClean="0">
              <a:solidFill>
                <a:srgbClr val="007D7A"/>
              </a:solidFill>
              <a:latin typeface="Times New Roman" pitchFamily="18" charset="0"/>
              <a:cs typeface="Times New Roman" pitchFamily="18" charset="0"/>
            </a:endParaRPr>
          </a:p>
          <a:p>
            <a:pPr marL="541338" indent="-274638" eaLnBrk="1" hangingPunct="1">
              <a:lnSpc>
                <a:spcPct val="110000"/>
              </a:lnSpc>
              <a:spcBef>
                <a:spcPts val="600"/>
              </a:spcBef>
              <a:spcAft>
                <a:spcPct val="20000"/>
              </a:spcAft>
              <a:buFontTx/>
              <a:buNone/>
            </a:pPr>
            <a:r>
              <a:rPr lang="en-US" altLang="zh-CN" sz="2000" smtClean="0">
                <a:solidFill>
                  <a:srgbClr val="1A3868"/>
                </a:solidFill>
                <a:latin typeface="Times New Roman" pitchFamily="18" charset="0"/>
                <a:cs typeface="Times New Roman" pitchFamily="18" charset="0"/>
              </a:rPr>
              <a:t>IEEE 802.3 X TYPE-Y NAME</a:t>
            </a:r>
          </a:p>
          <a:p>
            <a:pPr marL="541338" indent="-274638" eaLnBrk="1" hangingPunct="1">
              <a:lnSpc>
                <a:spcPct val="110000"/>
              </a:lnSpc>
              <a:spcBef>
                <a:spcPts val="600"/>
              </a:spcBef>
            </a:pPr>
            <a:r>
              <a:rPr lang="en-US" altLang="zh-CN" sz="2000" smtClean="0">
                <a:solidFill>
                  <a:srgbClr val="1A3868"/>
                </a:solidFill>
                <a:latin typeface="Times New Roman" pitchFamily="18" charset="0"/>
                <a:cs typeface="Times New Roman" pitchFamily="18" charset="0"/>
              </a:rPr>
              <a:t>X</a:t>
            </a:r>
            <a:r>
              <a:rPr lang="zh-CN" altLang="en-US" sz="2000" smtClean="0">
                <a:solidFill>
                  <a:srgbClr val="1A3868"/>
                </a:solidFill>
                <a:latin typeface="Times New Roman" pitchFamily="18" charset="0"/>
                <a:cs typeface="Times New Roman" pitchFamily="18" charset="0"/>
              </a:rPr>
              <a:t>表示传输速率</a:t>
            </a:r>
            <a:endParaRPr lang="en-US" altLang="zh-CN" sz="2000" smtClean="0">
              <a:solidFill>
                <a:srgbClr val="1A3868"/>
              </a:solidFill>
              <a:latin typeface="Times New Roman" pitchFamily="18" charset="0"/>
              <a:cs typeface="Times New Roman" pitchFamily="18" charset="0"/>
            </a:endParaRPr>
          </a:p>
          <a:p>
            <a:pPr marL="541338" indent="-274638" eaLnBrk="1" hangingPunct="1">
              <a:lnSpc>
                <a:spcPct val="110000"/>
              </a:lnSpc>
              <a:spcBef>
                <a:spcPts val="600"/>
              </a:spcBef>
            </a:pPr>
            <a:r>
              <a:rPr lang="en-US" altLang="zh-CN" sz="2000" smtClean="0">
                <a:solidFill>
                  <a:srgbClr val="1A3868"/>
                </a:solidFill>
                <a:latin typeface="Times New Roman" pitchFamily="18" charset="0"/>
                <a:cs typeface="Times New Roman" pitchFamily="18" charset="0"/>
              </a:rPr>
              <a:t>TYPE</a:t>
            </a:r>
            <a:r>
              <a:rPr lang="zh-CN" altLang="en-US" sz="2000" smtClean="0">
                <a:solidFill>
                  <a:srgbClr val="1A3868"/>
                </a:solidFill>
                <a:latin typeface="Times New Roman" pitchFamily="18" charset="0"/>
                <a:cs typeface="Times New Roman" pitchFamily="18" charset="0"/>
              </a:rPr>
              <a:t>表示信号</a:t>
            </a:r>
            <a:endParaRPr lang="en-US" altLang="zh-CN" sz="2000" smtClean="0">
              <a:solidFill>
                <a:srgbClr val="1A3868"/>
              </a:solidFill>
              <a:latin typeface="Times New Roman" pitchFamily="18" charset="0"/>
              <a:cs typeface="Times New Roman" pitchFamily="18" charset="0"/>
            </a:endParaRPr>
          </a:p>
          <a:p>
            <a:pPr marL="541338" indent="-274638" eaLnBrk="1" hangingPunct="1">
              <a:lnSpc>
                <a:spcPct val="110000"/>
              </a:lnSpc>
              <a:spcBef>
                <a:spcPts val="600"/>
              </a:spcBef>
              <a:buFontTx/>
              <a:buNone/>
            </a:pPr>
            <a:r>
              <a:rPr lang="en-US" altLang="zh-CN" sz="2000" smtClean="0">
                <a:solidFill>
                  <a:srgbClr val="1A3868"/>
                </a:solidFill>
                <a:latin typeface="Times New Roman" pitchFamily="18" charset="0"/>
                <a:cs typeface="Times New Roman" pitchFamily="18" charset="0"/>
              </a:rPr>
              <a:t>     </a:t>
            </a:r>
            <a:r>
              <a:rPr lang="zh-CN" altLang="en-US" sz="2000" smtClean="0">
                <a:solidFill>
                  <a:srgbClr val="1A3868"/>
                </a:solidFill>
                <a:latin typeface="Times New Roman" pitchFamily="18" charset="0"/>
                <a:cs typeface="Times New Roman" pitchFamily="18" charset="0"/>
              </a:rPr>
              <a:t>传输方式</a:t>
            </a:r>
            <a:endParaRPr lang="en-US" altLang="zh-CN" sz="2000" smtClean="0">
              <a:solidFill>
                <a:srgbClr val="1A3868"/>
              </a:solidFill>
              <a:latin typeface="Times New Roman" pitchFamily="18" charset="0"/>
              <a:cs typeface="Times New Roman" pitchFamily="18" charset="0"/>
            </a:endParaRPr>
          </a:p>
          <a:p>
            <a:pPr marL="541338" indent="-274638" eaLnBrk="1" hangingPunct="1">
              <a:lnSpc>
                <a:spcPct val="110000"/>
              </a:lnSpc>
              <a:spcBef>
                <a:spcPts val="600"/>
              </a:spcBef>
            </a:pPr>
            <a:r>
              <a:rPr lang="en-US" altLang="zh-CN" sz="2000" smtClean="0">
                <a:solidFill>
                  <a:srgbClr val="1A3868"/>
                </a:solidFill>
                <a:latin typeface="Times New Roman" pitchFamily="18" charset="0"/>
                <a:cs typeface="Times New Roman" pitchFamily="18" charset="0"/>
              </a:rPr>
              <a:t>Y</a:t>
            </a:r>
            <a:r>
              <a:rPr lang="zh-CN" altLang="en-US" sz="2000" smtClean="0">
                <a:solidFill>
                  <a:srgbClr val="1A3868"/>
                </a:solidFill>
                <a:latin typeface="Times New Roman" pitchFamily="18" charset="0"/>
                <a:cs typeface="Times New Roman" pitchFamily="18" charset="0"/>
              </a:rPr>
              <a:t>表示传输媒体</a:t>
            </a:r>
            <a:endParaRPr lang="en-US" altLang="zh-CN" sz="2000" smtClean="0">
              <a:solidFill>
                <a:srgbClr val="1A3868"/>
              </a:solidFill>
              <a:latin typeface="Times New Roman" pitchFamily="18" charset="0"/>
              <a:cs typeface="Times New Roman" pitchFamily="18" charset="0"/>
            </a:endParaRPr>
          </a:p>
          <a:p>
            <a:pPr marL="541338" indent="-274638" eaLnBrk="1" hangingPunct="1">
              <a:lnSpc>
                <a:spcPct val="110000"/>
              </a:lnSpc>
              <a:spcBef>
                <a:spcPts val="600"/>
              </a:spcBef>
            </a:pPr>
            <a:r>
              <a:rPr lang="en-US" altLang="zh-CN" sz="2000" smtClean="0">
                <a:solidFill>
                  <a:srgbClr val="1A3868"/>
                </a:solidFill>
                <a:latin typeface="Times New Roman" pitchFamily="18" charset="0"/>
                <a:cs typeface="Times New Roman" pitchFamily="18" charset="0"/>
              </a:rPr>
              <a:t>NAME</a:t>
            </a:r>
            <a:r>
              <a:rPr lang="zh-CN" altLang="en-US" sz="2000" smtClean="0">
                <a:solidFill>
                  <a:srgbClr val="1A3868"/>
                </a:solidFill>
                <a:latin typeface="Times New Roman" pitchFamily="18" charset="0"/>
                <a:cs typeface="Times New Roman" pitchFamily="18" charset="0"/>
              </a:rPr>
              <a:t>表示局域</a:t>
            </a:r>
            <a:endParaRPr lang="en-US" altLang="zh-CN" sz="2000" smtClean="0">
              <a:solidFill>
                <a:srgbClr val="1A3868"/>
              </a:solidFill>
              <a:latin typeface="Times New Roman" pitchFamily="18" charset="0"/>
              <a:cs typeface="Times New Roman" pitchFamily="18" charset="0"/>
            </a:endParaRPr>
          </a:p>
          <a:p>
            <a:pPr marL="541338" indent="-274638" eaLnBrk="1" hangingPunct="1">
              <a:lnSpc>
                <a:spcPct val="110000"/>
              </a:lnSpc>
              <a:spcBef>
                <a:spcPts val="600"/>
              </a:spcBef>
              <a:buFontTx/>
              <a:buNone/>
            </a:pPr>
            <a:r>
              <a:rPr lang="en-US" altLang="zh-CN" sz="2000" smtClean="0">
                <a:solidFill>
                  <a:srgbClr val="1A3868"/>
                </a:solidFill>
                <a:latin typeface="Times New Roman" pitchFamily="18" charset="0"/>
                <a:cs typeface="Times New Roman" pitchFamily="18" charset="0"/>
              </a:rPr>
              <a:t>    </a:t>
            </a:r>
            <a:r>
              <a:rPr lang="zh-CN" altLang="en-US" sz="2000" smtClean="0">
                <a:solidFill>
                  <a:srgbClr val="1A3868"/>
                </a:solidFill>
                <a:latin typeface="Times New Roman" pitchFamily="18" charset="0"/>
                <a:cs typeface="Times New Roman" pitchFamily="18" charset="0"/>
              </a:rPr>
              <a:t>网的名称</a:t>
            </a:r>
            <a:endParaRPr lang="zh-CN" altLang="en-US" sz="2000" b="1" smtClean="0">
              <a:solidFill>
                <a:schemeClr val="hlink"/>
              </a:solidFill>
            </a:endParaRPr>
          </a:p>
        </p:txBody>
      </p:sp>
    </p:spTree>
    <p:extLst>
      <p:ext uri="{BB962C8B-B14F-4D97-AF65-F5344CB8AC3E}">
        <p14:creationId xmlns:p14="http://schemas.microsoft.com/office/powerpoint/2010/main" val="3888604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63843">
                                            <p:txEl>
                                              <p:pRg st="2" end="2"/>
                                            </p:txEl>
                                          </p:spTgt>
                                        </p:tgtEl>
                                        <p:attrNameLst>
                                          <p:attrName>style.visibility</p:attrName>
                                        </p:attrNameLst>
                                      </p:cBhvr>
                                      <p:to>
                                        <p:strVal val="visible"/>
                                      </p:to>
                                    </p:set>
                                    <p:animEffect transition="in" filter="wipe(left)">
                                      <p:cBhvr>
                                        <p:cTn id="7" dur="500"/>
                                        <p:tgtEl>
                                          <p:spTgt spid="163843">
                                            <p:txEl>
                                              <p:pRg st="2" end="2"/>
                                            </p:txEl>
                                          </p:spTgt>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63843">
                                            <p:txEl>
                                              <p:pRg st="3" end="3"/>
                                            </p:txEl>
                                          </p:spTgt>
                                        </p:tgtEl>
                                        <p:attrNameLst>
                                          <p:attrName>style.visibility</p:attrName>
                                        </p:attrNameLst>
                                      </p:cBhvr>
                                      <p:to>
                                        <p:strVal val="visible"/>
                                      </p:to>
                                    </p:set>
                                    <p:animEffect transition="in" filter="wipe(left)">
                                      <p:cBhvr>
                                        <p:cTn id="11" dur="500"/>
                                        <p:tgtEl>
                                          <p:spTgt spid="163843">
                                            <p:txEl>
                                              <p:pRg st="3" end="3"/>
                                            </p:txEl>
                                          </p:spTgt>
                                        </p:tgtEl>
                                      </p:cBhvr>
                                    </p:animEffect>
                                  </p:childTnLst>
                                </p:cTn>
                              </p:par>
                              <p:par>
                                <p:cTn id="12" presetID="22" presetClass="entr" presetSubtype="8" fill="hold" nodeType="withEffect">
                                  <p:stCondLst>
                                    <p:cond delay="0"/>
                                  </p:stCondLst>
                                  <p:childTnLst>
                                    <p:set>
                                      <p:cBhvr>
                                        <p:cTn id="13" dur="1" fill="hold">
                                          <p:stCondLst>
                                            <p:cond delay="0"/>
                                          </p:stCondLst>
                                        </p:cTn>
                                        <p:tgtEl>
                                          <p:spTgt spid="163843">
                                            <p:txEl>
                                              <p:pRg st="4" end="4"/>
                                            </p:txEl>
                                          </p:spTgt>
                                        </p:tgtEl>
                                        <p:attrNameLst>
                                          <p:attrName>style.visibility</p:attrName>
                                        </p:attrNameLst>
                                      </p:cBhvr>
                                      <p:to>
                                        <p:strVal val="visible"/>
                                      </p:to>
                                    </p:set>
                                    <p:animEffect transition="in" filter="wipe(left)">
                                      <p:cBhvr>
                                        <p:cTn id="14" dur="500"/>
                                        <p:tgtEl>
                                          <p:spTgt spid="163843">
                                            <p:txEl>
                                              <p:pRg st="4" end="4"/>
                                            </p:txEl>
                                          </p:spTgt>
                                        </p:tgtEl>
                                      </p:cBhvr>
                                    </p:animEffect>
                                  </p:childTnLst>
                                </p:cTn>
                              </p:par>
                            </p:childTnLst>
                          </p:cTn>
                        </p:par>
                        <p:par>
                          <p:cTn id="15" fill="hold">
                            <p:stCondLst>
                              <p:cond delay="1000"/>
                            </p:stCondLst>
                            <p:childTnLst>
                              <p:par>
                                <p:cTn id="16" presetID="22" presetClass="entr" presetSubtype="8" fill="hold" nodeType="afterEffect">
                                  <p:stCondLst>
                                    <p:cond delay="0"/>
                                  </p:stCondLst>
                                  <p:childTnLst>
                                    <p:set>
                                      <p:cBhvr>
                                        <p:cTn id="17" dur="1" fill="hold">
                                          <p:stCondLst>
                                            <p:cond delay="0"/>
                                          </p:stCondLst>
                                        </p:cTn>
                                        <p:tgtEl>
                                          <p:spTgt spid="163843">
                                            <p:txEl>
                                              <p:pRg st="5" end="5"/>
                                            </p:txEl>
                                          </p:spTgt>
                                        </p:tgtEl>
                                        <p:attrNameLst>
                                          <p:attrName>style.visibility</p:attrName>
                                        </p:attrNameLst>
                                      </p:cBhvr>
                                      <p:to>
                                        <p:strVal val="visible"/>
                                      </p:to>
                                    </p:set>
                                    <p:animEffect transition="in" filter="wipe(left)">
                                      <p:cBhvr>
                                        <p:cTn id="18" dur="500"/>
                                        <p:tgtEl>
                                          <p:spTgt spid="163843">
                                            <p:txEl>
                                              <p:pRg st="5" end="5"/>
                                            </p:txEl>
                                          </p:spTgt>
                                        </p:tgtEl>
                                      </p:cBhvr>
                                    </p:animEffect>
                                  </p:childTnLst>
                                </p:cTn>
                              </p:par>
                            </p:childTnLst>
                          </p:cTn>
                        </p:par>
                        <p:par>
                          <p:cTn id="19" fill="hold">
                            <p:stCondLst>
                              <p:cond delay="1500"/>
                            </p:stCondLst>
                            <p:childTnLst>
                              <p:par>
                                <p:cTn id="20" presetID="22" presetClass="entr" presetSubtype="8" fill="hold" nodeType="afterEffect">
                                  <p:stCondLst>
                                    <p:cond delay="0"/>
                                  </p:stCondLst>
                                  <p:childTnLst>
                                    <p:set>
                                      <p:cBhvr>
                                        <p:cTn id="21" dur="1" fill="hold">
                                          <p:stCondLst>
                                            <p:cond delay="0"/>
                                          </p:stCondLst>
                                        </p:cTn>
                                        <p:tgtEl>
                                          <p:spTgt spid="163843">
                                            <p:txEl>
                                              <p:pRg st="6" end="6"/>
                                            </p:txEl>
                                          </p:spTgt>
                                        </p:tgtEl>
                                        <p:attrNameLst>
                                          <p:attrName>style.visibility</p:attrName>
                                        </p:attrNameLst>
                                      </p:cBhvr>
                                      <p:to>
                                        <p:strVal val="visible"/>
                                      </p:to>
                                    </p:set>
                                    <p:animEffect transition="in" filter="wipe(left)">
                                      <p:cBhvr>
                                        <p:cTn id="22" dur="500"/>
                                        <p:tgtEl>
                                          <p:spTgt spid="163843">
                                            <p:txEl>
                                              <p:pRg st="6" end="6"/>
                                            </p:txEl>
                                          </p:spTgt>
                                        </p:tgtEl>
                                      </p:cBhvr>
                                    </p:animEffect>
                                  </p:childTnLst>
                                </p:cTn>
                              </p:par>
                              <p:par>
                                <p:cTn id="23" presetID="22" presetClass="entr" presetSubtype="8" fill="hold" nodeType="withEffect">
                                  <p:stCondLst>
                                    <p:cond delay="0"/>
                                  </p:stCondLst>
                                  <p:childTnLst>
                                    <p:set>
                                      <p:cBhvr>
                                        <p:cTn id="24" dur="1" fill="hold">
                                          <p:stCondLst>
                                            <p:cond delay="0"/>
                                          </p:stCondLst>
                                        </p:cTn>
                                        <p:tgtEl>
                                          <p:spTgt spid="163843">
                                            <p:txEl>
                                              <p:pRg st="7" end="7"/>
                                            </p:txEl>
                                          </p:spTgt>
                                        </p:tgtEl>
                                        <p:attrNameLst>
                                          <p:attrName>style.visibility</p:attrName>
                                        </p:attrNameLst>
                                      </p:cBhvr>
                                      <p:to>
                                        <p:strVal val="visible"/>
                                      </p:to>
                                    </p:set>
                                    <p:animEffect transition="in" filter="wipe(left)">
                                      <p:cBhvr>
                                        <p:cTn id="25" dur="500"/>
                                        <p:tgtEl>
                                          <p:spTgt spid="16384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3" name="Rectangle 3"/>
          <p:cNvSpPr>
            <a:spLocks noGrp="1" noChangeArrowheads="1"/>
          </p:cNvSpPr>
          <p:nvPr>
            <p:ph type="body" idx="4294967295"/>
          </p:nvPr>
        </p:nvSpPr>
        <p:spPr>
          <a:xfrm>
            <a:off x="428625" y="1000125"/>
            <a:ext cx="5286375" cy="3716338"/>
          </a:xfrm>
        </p:spPr>
        <p:txBody>
          <a:bodyPr/>
          <a:lstStyle/>
          <a:p>
            <a:pPr eaLnBrk="1" hangingPunct="1">
              <a:lnSpc>
                <a:spcPct val="110000"/>
              </a:lnSpc>
              <a:spcBef>
                <a:spcPts val="600"/>
              </a:spcBef>
              <a:spcAft>
                <a:spcPct val="20000"/>
              </a:spcAft>
              <a:buFontTx/>
              <a:buNone/>
            </a:pPr>
            <a:r>
              <a:rPr lang="zh-CN" altLang="en-US" b="1" smtClean="0">
                <a:solidFill>
                  <a:srgbClr val="007D7A"/>
                </a:solidFill>
                <a:latin typeface="Times New Roman" pitchFamily="18" charset="0"/>
                <a:cs typeface="Times New Roman" pitchFamily="18" charset="0"/>
              </a:rPr>
              <a:t>以太网命名方式</a:t>
            </a:r>
            <a:endParaRPr lang="en-US" altLang="zh-CN" b="1" smtClean="0">
              <a:solidFill>
                <a:srgbClr val="007D7A"/>
              </a:solidFill>
              <a:latin typeface="Times New Roman" pitchFamily="18" charset="0"/>
              <a:cs typeface="Times New Roman" pitchFamily="18" charset="0"/>
            </a:endParaRPr>
          </a:p>
          <a:p>
            <a:pPr eaLnBrk="1" hangingPunct="1">
              <a:lnSpc>
                <a:spcPct val="110000"/>
              </a:lnSpc>
              <a:spcBef>
                <a:spcPts val="600"/>
              </a:spcBef>
              <a:spcAft>
                <a:spcPct val="20000"/>
              </a:spcAft>
              <a:buFontTx/>
              <a:buNone/>
            </a:pPr>
            <a:r>
              <a:rPr lang="en-US" altLang="zh-CN" sz="2000" smtClean="0">
                <a:solidFill>
                  <a:srgbClr val="1A3868"/>
                </a:solidFill>
                <a:latin typeface="Times New Roman" pitchFamily="18" charset="0"/>
                <a:cs typeface="Times New Roman" pitchFamily="18" charset="0"/>
              </a:rPr>
              <a:t>IEEE 802.3 X TYPE-Y NAME</a:t>
            </a:r>
          </a:p>
          <a:p>
            <a:pPr eaLnBrk="1" hangingPunct="1">
              <a:lnSpc>
                <a:spcPct val="110000"/>
              </a:lnSpc>
              <a:spcBef>
                <a:spcPts val="600"/>
              </a:spcBef>
            </a:pPr>
            <a:r>
              <a:rPr lang="en-US" altLang="zh-CN" sz="2000" smtClean="0">
                <a:solidFill>
                  <a:srgbClr val="1A3868"/>
                </a:solidFill>
                <a:latin typeface="Times New Roman" pitchFamily="18" charset="0"/>
                <a:cs typeface="Times New Roman" pitchFamily="18" charset="0"/>
              </a:rPr>
              <a:t>X</a:t>
            </a:r>
            <a:r>
              <a:rPr lang="zh-CN" altLang="en-US" sz="2000" smtClean="0">
                <a:solidFill>
                  <a:srgbClr val="1A3868"/>
                </a:solidFill>
                <a:latin typeface="Times New Roman" pitchFamily="18" charset="0"/>
                <a:cs typeface="Times New Roman" pitchFamily="18" charset="0"/>
              </a:rPr>
              <a:t>表示传输速率</a:t>
            </a:r>
            <a:endParaRPr lang="en-US" altLang="zh-CN" sz="2000" smtClean="0">
              <a:solidFill>
                <a:srgbClr val="1A3868"/>
              </a:solidFill>
              <a:latin typeface="Times New Roman" pitchFamily="18" charset="0"/>
              <a:cs typeface="Times New Roman" pitchFamily="18" charset="0"/>
            </a:endParaRPr>
          </a:p>
          <a:p>
            <a:pPr eaLnBrk="1" hangingPunct="1">
              <a:lnSpc>
                <a:spcPct val="110000"/>
              </a:lnSpc>
              <a:spcBef>
                <a:spcPts val="600"/>
              </a:spcBef>
            </a:pPr>
            <a:r>
              <a:rPr lang="en-US" altLang="zh-CN" sz="2000" smtClean="0">
                <a:solidFill>
                  <a:srgbClr val="7F7F7F"/>
                </a:solidFill>
                <a:latin typeface="Times New Roman" pitchFamily="18" charset="0"/>
                <a:cs typeface="Times New Roman" pitchFamily="18" charset="0"/>
              </a:rPr>
              <a:t>TYPE</a:t>
            </a:r>
            <a:r>
              <a:rPr lang="zh-CN" altLang="en-US" sz="2000" smtClean="0">
                <a:solidFill>
                  <a:srgbClr val="7F7F7F"/>
                </a:solidFill>
                <a:latin typeface="Times New Roman" pitchFamily="18" charset="0"/>
                <a:cs typeface="Times New Roman" pitchFamily="18" charset="0"/>
              </a:rPr>
              <a:t>表示信号</a:t>
            </a:r>
            <a:endParaRPr lang="en-US" altLang="zh-CN" sz="2000" smtClean="0">
              <a:solidFill>
                <a:srgbClr val="7F7F7F"/>
              </a:solidFill>
              <a:latin typeface="Times New Roman" pitchFamily="18" charset="0"/>
              <a:cs typeface="Times New Roman" pitchFamily="18" charset="0"/>
            </a:endParaRPr>
          </a:p>
          <a:p>
            <a:pPr eaLnBrk="1" hangingPunct="1">
              <a:lnSpc>
                <a:spcPct val="110000"/>
              </a:lnSpc>
              <a:spcBef>
                <a:spcPts val="600"/>
              </a:spcBef>
              <a:buFontTx/>
              <a:buNone/>
            </a:pPr>
            <a:r>
              <a:rPr lang="en-US" altLang="zh-CN" sz="2000" smtClean="0">
                <a:solidFill>
                  <a:srgbClr val="7F7F7F"/>
                </a:solidFill>
                <a:latin typeface="Times New Roman" pitchFamily="18" charset="0"/>
                <a:cs typeface="Times New Roman" pitchFamily="18" charset="0"/>
              </a:rPr>
              <a:t>     </a:t>
            </a:r>
            <a:r>
              <a:rPr lang="zh-CN" altLang="en-US" sz="2000" smtClean="0">
                <a:solidFill>
                  <a:srgbClr val="7F7F7F"/>
                </a:solidFill>
                <a:latin typeface="Times New Roman" pitchFamily="18" charset="0"/>
                <a:cs typeface="Times New Roman" pitchFamily="18" charset="0"/>
              </a:rPr>
              <a:t>传输方式</a:t>
            </a:r>
            <a:endParaRPr lang="en-US" altLang="zh-CN" sz="2000" smtClean="0">
              <a:solidFill>
                <a:srgbClr val="7F7F7F"/>
              </a:solidFill>
              <a:latin typeface="Times New Roman" pitchFamily="18" charset="0"/>
              <a:cs typeface="Times New Roman" pitchFamily="18" charset="0"/>
            </a:endParaRPr>
          </a:p>
          <a:p>
            <a:pPr eaLnBrk="1" hangingPunct="1">
              <a:lnSpc>
                <a:spcPct val="110000"/>
              </a:lnSpc>
              <a:spcBef>
                <a:spcPts val="600"/>
              </a:spcBef>
            </a:pPr>
            <a:r>
              <a:rPr lang="en-US" altLang="zh-CN" sz="2000" smtClean="0">
                <a:solidFill>
                  <a:srgbClr val="7F7F7F"/>
                </a:solidFill>
                <a:latin typeface="Times New Roman" pitchFamily="18" charset="0"/>
                <a:cs typeface="Times New Roman" pitchFamily="18" charset="0"/>
              </a:rPr>
              <a:t>Y</a:t>
            </a:r>
            <a:r>
              <a:rPr lang="zh-CN" altLang="en-US" sz="2000" smtClean="0">
                <a:solidFill>
                  <a:srgbClr val="7F7F7F"/>
                </a:solidFill>
                <a:latin typeface="Times New Roman" pitchFamily="18" charset="0"/>
                <a:cs typeface="Times New Roman" pitchFamily="18" charset="0"/>
              </a:rPr>
              <a:t>表示传输媒体</a:t>
            </a:r>
            <a:endParaRPr lang="en-US" altLang="zh-CN" sz="2000" smtClean="0">
              <a:solidFill>
                <a:srgbClr val="7F7F7F"/>
              </a:solidFill>
              <a:latin typeface="Times New Roman" pitchFamily="18" charset="0"/>
              <a:cs typeface="Times New Roman" pitchFamily="18" charset="0"/>
            </a:endParaRPr>
          </a:p>
          <a:p>
            <a:pPr eaLnBrk="1" hangingPunct="1">
              <a:lnSpc>
                <a:spcPct val="110000"/>
              </a:lnSpc>
              <a:spcBef>
                <a:spcPts val="600"/>
              </a:spcBef>
            </a:pPr>
            <a:r>
              <a:rPr lang="en-US" altLang="zh-CN" sz="2000" smtClean="0">
                <a:solidFill>
                  <a:srgbClr val="7F7F7F"/>
                </a:solidFill>
                <a:latin typeface="Times New Roman" pitchFamily="18" charset="0"/>
                <a:cs typeface="Times New Roman" pitchFamily="18" charset="0"/>
              </a:rPr>
              <a:t>NAME</a:t>
            </a:r>
            <a:r>
              <a:rPr lang="zh-CN" altLang="en-US" sz="2000" smtClean="0">
                <a:solidFill>
                  <a:srgbClr val="7F7F7F"/>
                </a:solidFill>
                <a:latin typeface="Times New Roman" pitchFamily="18" charset="0"/>
                <a:cs typeface="Times New Roman" pitchFamily="18" charset="0"/>
              </a:rPr>
              <a:t>表示局域</a:t>
            </a:r>
            <a:endParaRPr lang="en-US" altLang="zh-CN" sz="2000" smtClean="0">
              <a:solidFill>
                <a:srgbClr val="7F7F7F"/>
              </a:solidFill>
              <a:latin typeface="Times New Roman" pitchFamily="18" charset="0"/>
              <a:cs typeface="Times New Roman" pitchFamily="18" charset="0"/>
            </a:endParaRPr>
          </a:p>
          <a:p>
            <a:pPr eaLnBrk="1" hangingPunct="1">
              <a:lnSpc>
                <a:spcPct val="110000"/>
              </a:lnSpc>
              <a:spcBef>
                <a:spcPts val="600"/>
              </a:spcBef>
              <a:buFontTx/>
              <a:buNone/>
            </a:pPr>
            <a:r>
              <a:rPr lang="en-US" altLang="zh-CN" sz="2000" smtClean="0">
                <a:solidFill>
                  <a:srgbClr val="7F7F7F"/>
                </a:solidFill>
                <a:latin typeface="Times New Roman" pitchFamily="18" charset="0"/>
                <a:cs typeface="Times New Roman" pitchFamily="18" charset="0"/>
              </a:rPr>
              <a:t>    </a:t>
            </a:r>
            <a:r>
              <a:rPr lang="zh-CN" altLang="en-US" sz="2000" smtClean="0">
                <a:solidFill>
                  <a:srgbClr val="7F7F7F"/>
                </a:solidFill>
                <a:latin typeface="Times New Roman" pitchFamily="18" charset="0"/>
                <a:cs typeface="Times New Roman" pitchFamily="18" charset="0"/>
              </a:rPr>
              <a:t>网的名称</a:t>
            </a:r>
          </a:p>
        </p:txBody>
      </p:sp>
      <p:sp>
        <p:nvSpPr>
          <p:cNvPr id="5" name="圆角矩形标注 4"/>
          <p:cNvSpPr/>
          <p:nvPr/>
        </p:nvSpPr>
        <p:spPr bwMode="auto">
          <a:xfrm>
            <a:off x="3071802" y="2072478"/>
            <a:ext cx="2643206" cy="1500198"/>
          </a:xfrm>
          <a:prstGeom prst="wedgeRoundRectCallout">
            <a:avLst>
              <a:gd name="adj1" fmla="val -70609"/>
              <a:gd name="adj2" fmla="val -36727"/>
              <a:gd name="adj3" fmla="val 16667"/>
            </a:avLst>
          </a:prstGeom>
          <a:gradFill flip="none" rotWithShape="1">
            <a:gsLst>
              <a:gs pos="0">
                <a:srgbClr val="29667B">
                  <a:shade val="30000"/>
                  <a:satMod val="115000"/>
                </a:srgbClr>
              </a:gs>
              <a:gs pos="50000">
                <a:srgbClr val="29667B">
                  <a:shade val="67500"/>
                  <a:satMod val="115000"/>
                </a:srgbClr>
              </a:gs>
              <a:gs pos="100000">
                <a:srgbClr val="29667B">
                  <a:shade val="100000"/>
                  <a:satMod val="115000"/>
                </a:srgbClr>
              </a:gs>
            </a:gsLst>
            <a:lin ang="13500000" scaled="1"/>
            <a:tileRect/>
          </a:gradFill>
          <a:ln w="9525">
            <a:solidFill>
              <a:schemeClr val="tx1"/>
            </a:solidFill>
            <a:miter lim="800000"/>
            <a:headEnd/>
            <a:tailEnd/>
          </a:ln>
          <a:effectLst>
            <a:innerShdw blurRad="63500" dist="50800" dir="2700000">
              <a:prstClr val="black">
                <a:alpha val="50000"/>
              </a:prstClr>
            </a:innerShdw>
            <a:softEdge rad="31750"/>
          </a:effectLst>
          <a:scene3d>
            <a:camera prst="orthographicFront"/>
            <a:lightRig rig="threePt" dir="t"/>
          </a:scene3d>
          <a:sp3d>
            <a:bevelT prst="relaxedInset"/>
          </a:sp3d>
        </p:spPr>
        <p:txBody>
          <a:bodyPr/>
          <a:lstStyle/>
          <a:p>
            <a:pPr>
              <a:lnSpc>
                <a:spcPct val="110000"/>
              </a:lnSpc>
              <a:spcBef>
                <a:spcPct val="30000"/>
              </a:spcBef>
            </a:pPr>
            <a:r>
              <a:rPr lang="en-US" altLang="zh-CN" sz="2000" u="none">
                <a:solidFill>
                  <a:schemeClr val="bg1"/>
                </a:solidFill>
              </a:rPr>
              <a:t>10</a:t>
            </a:r>
            <a:r>
              <a:rPr lang="zh-CN" altLang="en-US" sz="2000" u="none">
                <a:solidFill>
                  <a:schemeClr val="bg1"/>
                </a:solidFill>
              </a:rPr>
              <a:t>表示</a:t>
            </a:r>
            <a:r>
              <a:rPr lang="en-US" altLang="zh-CN" sz="2000" u="none">
                <a:solidFill>
                  <a:schemeClr val="bg1"/>
                </a:solidFill>
              </a:rPr>
              <a:t>10Mbps</a:t>
            </a:r>
          </a:p>
          <a:p>
            <a:pPr>
              <a:lnSpc>
                <a:spcPct val="110000"/>
              </a:lnSpc>
              <a:spcBef>
                <a:spcPct val="30000"/>
              </a:spcBef>
            </a:pPr>
            <a:r>
              <a:rPr lang="en-US" altLang="zh-CN" sz="2000" u="none">
                <a:solidFill>
                  <a:schemeClr val="bg1"/>
                </a:solidFill>
              </a:rPr>
              <a:t>100</a:t>
            </a:r>
            <a:r>
              <a:rPr lang="zh-CN" altLang="en-US" sz="2000" u="none">
                <a:solidFill>
                  <a:schemeClr val="bg1"/>
                </a:solidFill>
              </a:rPr>
              <a:t>表示</a:t>
            </a:r>
            <a:r>
              <a:rPr lang="en-US" altLang="zh-CN" sz="2000" u="none">
                <a:solidFill>
                  <a:schemeClr val="bg1"/>
                </a:solidFill>
              </a:rPr>
              <a:t>100Mbps</a:t>
            </a:r>
          </a:p>
          <a:p>
            <a:pPr>
              <a:lnSpc>
                <a:spcPct val="110000"/>
              </a:lnSpc>
              <a:spcBef>
                <a:spcPct val="30000"/>
              </a:spcBef>
            </a:pPr>
            <a:r>
              <a:rPr lang="en-US" altLang="zh-CN" sz="2000" u="none">
                <a:solidFill>
                  <a:schemeClr val="bg1"/>
                </a:solidFill>
              </a:rPr>
              <a:t>1000</a:t>
            </a:r>
            <a:r>
              <a:rPr lang="zh-CN" altLang="en-US" sz="2000" u="none">
                <a:solidFill>
                  <a:schemeClr val="bg1"/>
                </a:solidFill>
              </a:rPr>
              <a:t>表示</a:t>
            </a:r>
            <a:r>
              <a:rPr lang="en-US" altLang="zh-CN" sz="2000" u="none">
                <a:solidFill>
                  <a:schemeClr val="bg1"/>
                </a:solidFill>
              </a:rPr>
              <a:t>1000Mbps</a:t>
            </a:r>
            <a:endParaRPr lang="zh-CN" altLang="en-US" sz="2000" u="none">
              <a:solidFill>
                <a:schemeClr val="bg1"/>
              </a:solidFill>
            </a:endParaRPr>
          </a:p>
        </p:txBody>
      </p:sp>
    </p:spTree>
    <p:extLst>
      <p:ext uri="{BB962C8B-B14F-4D97-AF65-F5344CB8AC3E}">
        <p14:creationId xmlns:p14="http://schemas.microsoft.com/office/powerpoint/2010/main" val="34846061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3" name="Rectangle 3"/>
          <p:cNvSpPr>
            <a:spLocks noGrp="1" noChangeArrowheads="1"/>
          </p:cNvSpPr>
          <p:nvPr>
            <p:ph type="body" idx="4294967295"/>
          </p:nvPr>
        </p:nvSpPr>
        <p:spPr>
          <a:xfrm>
            <a:off x="428625" y="1000125"/>
            <a:ext cx="5286375" cy="3716338"/>
          </a:xfrm>
        </p:spPr>
        <p:txBody>
          <a:bodyPr/>
          <a:lstStyle/>
          <a:p>
            <a:pPr eaLnBrk="1" hangingPunct="1">
              <a:lnSpc>
                <a:spcPct val="110000"/>
              </a:lnSpc>
              <a:spcBef>
                <a:spcPts val="600"/>
              </a:spcBef>
              <a:spcAft>
                <a:spcPct val="20000"/>
              </a:spcAft>
              <a:buFontTx/>
              <a:buNone/>
            </a:pPr>
            <a:r>
              <a:rPr lang="zh-CN" altLang="en-US" b="1" smtClean="0">
                <a:solidFill>
                  <a:srgbClr val="007D7A"/>
                </a:solidFill>
                <a:latin typeface="Times New Roman" pitchFamily="18" charset="0"/>
                <a:cs typeface="Times New Roman" pitchFamily="18" charset="0"/>
              </a:rPr>
              <a:t>以太网命名方式</a:t>
            </a:r>
            <a:endParaRPr lang="en-US" altLang="zh-CN" b="1" smtClean="0">
              <a:solidFill>
                <a:srgbClr val="007D7A"/>
              </a:solidFill>
              <a:latin typeface="Times New Roman" pitchFamily="18" charset="0"/>
              <a:cs typeface="Times New Roman" pitchFamily="18" charset="0"/>
            </a:endParaRPr>
          </a:p>
          <a:p>
            <a:pPr eaLnBrk="1" hangingPunct="1">
              <a:lnSpc>
                <a:spcPct val="110000"/>
              </a:lnSpc>
              <a:spcBef>
                <a:spcPts val="600"/>
              </a:spcBef>
              <a:spcAft>
                <a:spcPct val="20000"/>
              </a:spcAft>
              <a:buFontTx/>
              <a:buNone/>
            </a:pPr>
            <a:r>
              <a:rPr lang="en-US" altLang="zh-CN" sz="2000" smtClean="0">
                <a:solidFill>
                  <a:srgbClr val="1A3868"/>
                </a:solidFill>
                <a:latin typeface="Times New Roman" pitchFamily="18" charset="0"/>
                <a:cs typeface="Times New Roman" pitchFamily="18" charset="0"/>
              </a:rPr>
              <a:t>IEEE 802.3 X TYPE-Y NAME</a:t>
            </a:r>
          </a:p>
          <a:p>
            <a:pPr eaLnBrk="1" hangingPunct="1">
              <a:lnSpc>
                <a:spcPct val="110000"/>
              </a:lnSpc>
              <a:spcBef>
                <a:spcPts val="600"/>
              </a:spcBef>
            </a:pPr>
            <a:r>
              <a:rPr lang="en-US" altLang="zh-CN" sz="2000" smtClean="0">
                <a:solidFill>
                  <a:srgbClr val="7F7F7F"/>
                </a:solidFill>
                <a:latin typeface="Times New Roman" pitchFamily="18" charset="0"/>
                <a:cs typeface="Times New Roman" pitchFamily="18" charset="0"/>
              </a:rPr>
              <a:t>X</a:t>
            </a:r>
            <a:r>
              <a:rPr lang="zh-CN" altLang="en-US" sz="2000" smtClean="0">
                <a:solidFill>
                  <a:srgbClr val="7F7F7F"/>
                </a:solidFill>
                <a:latin typeface="Times New Roman" pitchFamily="18" charset="0"/>
                <a:cs typeface="Times New Roman" pitchFamily="18" charset="0"/>
              </a:rPr>
              <a:t>表示传输速率</a:t>
            </a:r>
            <a:endParaRPr lang="en-US" altLang="zh-CN" sz="2000" smtClean="0">
              <a:solidFill>
                <a:srgbClr val="7F7F7F"/>
              </a:solidFill>
              <a:latin typeface="Times New Roman" pitchFamily="18" charset="0"/>
              <a:cs typeface="Times New Roman" pitchFamily="18" charset="0"/>
            </a:endParaRPr>
          </a:p>
          <a:p>
            <a:pPr eaLnBrk="1" hangingPunct="1">
              <a:lnSpc>
                <a:spcPct val="110000"/>
              </a:lnSpc>
              <a:spcBef>
                <a:spcPts val="600"/>
              </a:spcBef>
            </a:pPr>
            <a:r>
              <a:rPr lang="en-US" altLang="zh-CN" sz="2000" smtClean="0">
                <a:solidFill>
                  <a:srgbClr val="1A3868"/>
                </a:solidFill>
                <a:latin typeface="Times New Roman" pitchFamily="18" charset="0"/>
                <a:cs typeface="Times New Roman" pitchFamily="18" charset="0"/>
              </a:rPr>
              <a:t>TYPE</a:t>
            </a:r>
            <a:r>
              <a:rPr lang="zh-CN" altLang="en-US" sz="2000" smtClean="0">
                <a:solidFill>
                  <a:srgbClr val="1A3868"/>
                </a:solidFill>
                <a:latin typeface="Times New Roman" pitchFamily="18" charset="0"/>
                <a:cs typeface="Times New Roman" pitchFamily="18" charset="0"/>
              </a:rPr>
              <a:t>表示信号</a:t>
            </a:r>
            <a:endParaRPr lang="en-US" altLang="zh-CN" sz="2000" smtClean="0">
              <a:solidFill>
                <a:srgbClr val="1A3868"/>
              </a:solidFill>
              <a:latin typeface="Times New Roman" pitchFamily="18" charset="0"/>
              <a:cs typeface="Times New Roman" pitchFamily="18" charset="0"/>
            </a:endParaRPr>
          </a:p>
          <a:p>
            <a:pPr eaLnBrk="1" hangingPunct="1">
              <a:lnSpc>
                <a:spcPct val="110000"/>
              </a:lnSpc>
              <a:spcBef>
                <a:spcPts val="600"/>
              </a:spcBef>
              <a:buFontTx/>
              <a:buNone/>
            </a:pPr>
            <a:r>
              <a:rPr lang="en-US" altLang="zh-CN" sz="2000" smtClean="0">
                <a:solidFill>
                  <a:srgbClr val="1A3868"/>
                </a:solidFill>
                <a:latin typeface="Times New Roman" pitchFamily="18" charset="0"/>
                <a:cs typeface="Times New Roman" pitchFamily="18" charset="0"/>
              </a:rPr>
              <a:t>     </a:t>
            </a:r>
            <a:r>
              <a:rPr lang="zh-CN" altLang="en-US" sz="2000" smtClean="0">
                <a:solidFill>
                  <a:srgbClr val="1A3868"/>
                </a:solidFill>
                <a:latin typeface="Times New Roman" pitchFamily="18" charset="0"/>
                <a:cs typeface="Times New Roman" pitchFamily="18" charset="0"/>
              </a:rPr>
              <a:t>传输方式</a:t>
            </a:r>
            <a:endParaRPr lang="en-US" altLang="zh-CN" sz="2000" smtClean="0">
              <a:solidFill>
                <a:srgbClr val="1A3868"/>
              </a:solidFill>
              <a:latin typeface="Times New Roman" pitchFamily="18" charset="0"/>
              <a:cs typeface="Times New Roman" pitchFamily="18" charset="0"/>
            </a:endParaRPr>
          </a:p>
          <a:p>
            <a:pPr eaLnBrk="1" hangingPunct="1">
              <a:lnSpc>
                <a:spcPct val="110000"/>
              </a:lnSpc>
              <a:spcBef>
                <a:spcPts val="600"/>
              </a:spcBef>
            </a:pPr>
            <a:r>
              <a:rPr lang="en-US" altLang="zh-CN" sz="2000" smtClean="0">
                <a:solidFill>
                  <a:srgbClr val="7F7F7F"/>
                </a:solidFill>
                <a:latin typeface="Times New Roman" pitchFamily="18" charset="0"/>
                <a:cs typeface="Times New Roman" pitchFamily="18" charset="0"/>
              </a:rPr>
              <a:t>Y</a:t>
            </a:r>
            <a:r>
              <a:rPr lang="zh-CN" altLang="en-US" sz="2000" smtClean="0">
                <a:solidFill>
                  <a:srgbClr val="7F7F7F"/>
                </a:solidFill>
                <a:latin typeface="Times New Roman" pitchFamily="18" charset="0"/>
                <a:cs typeface="Times New Roman" pitchFamily="18" charset="0"/>
              </a:rPr>
              <a:t>表示传输媒体</a:t>
            </a:r>
            <a:endParaRPr lang="en-US" altLang="zh-CN" sz="2000" smtClean="0">
              <a:solidFill>
                <a:srgbClr val="7F7F7F"/>
              </a:solidFill>
              <a:latin typeface="Times New Roman" pitchFamily="18" charset="0"/>
              <a:cs typeface="Times New Roman" pitchFamily="18" charset="0"/>
            </a:endParaRPr>
          </a:p>
          <a:p>
            <a:pPr eaLnBrk="1" hangingPunct="1">
              <a:lnSpc>
                <a:spcPct val="110000"/>
              </a:lnSpc>
              <a:spcBef>
                <a:spcPts val="600"/>
              </a:spcBef>
            </a:pPr>
            <a:r>
              <a:rPr lang="en-US" altLang="zh-CN" sz="2000" smtClean="0">
                <a:solidFill>
                  <a:srgbClr val="7F7F7F"/>
                </a:solidFill>
                <a:latin typeface="Times New Roman" pitchFamily="18" charset="0"/>
                <a:cs typeface="Times New Roman" pitchFamily="18" charset="0"/>
              </a:rPr>
              <a:t>NAME</a:t>
            </a:r>
            <a:r>
              <a:rPr lang="zh-CN" altLang="en-US" sz="2000" smtClean="0">
                <a:solidFill>
                  <a:srgbClr val="7F7F7F"/>
                </a:solidFill>
                <a:latin typeface="Times New Roman" pitchFamily="18" charset="0"/>
                <a:cs typeface="Times New Roman" pitchFamily="18" charset="0"/>
              </a:rPr>
              <a:t>表示局域</a:t>
            </a:r>
            <a:endParaRPr lang="en-US" altLang="zh-CN" sz="2000" smtClean="0">
              <a:solidFill>
                <a:srgbClr val="7F7F7F"/>
              </a:solidFill>
              <a:latin typeface="Times New Roman" pitchFamily="18" charset="0"/>
              <a:cs typeface="Times New Roman" pitchFamily="18" charset="0"/>
            </a:endParaRPr>
          </a:p>
          <a:p>
            <a:pPr eaLnBrk="1" hangingPunct="1">
              <a:lnSpc>
                <a:spcPct val="110000"/>
              </a:lnSpc>
              <a:spcBef>
                <a:spcPts val="600"/>
              </a:spcBef>
              <a:buFontTx/>
              <a:buNone/>
            </a:pPr>
            <a:r>
              <a:rPr lang="en-US" altLang="zh-CN" sz="2000" smtClean="0">
                <a:solidFill>
                  <a:srgbClr val="7F7F7F"/>
                </a:solidFill>
                <a:latin typeface="Times New Roman" pitchFamily="18" charset="0"/>
                <a:cs typeface="Times New Roman" pitchFamily="18" charset="0"/>
              </a:rPr>
              <a:t>    </a:t>
            </a:r>
            <a:r>
              <a:rPr lang="zh-CN" altLang="en-US" sz="2000" smtClean="0">
                <a:solidFill>
                  <a:srgbClr val="7F7F7F"/>
                </a:solidFill>
                <a:latin typeface="Times New Roman" pitchFamily="18" charset="0"/>
                <a:cs typeface="Times New Roman" pitchFamily="18" charset="0"/>
              </a:rPr>
              <a:t>网的名称</a:t>
            </a:r>
          </a:p>
        </p:txBody>
      </p:sp>
      <p:sp>
        <p:nvSpPr>
          <p:cNvPr id="5" name="圆角矩形标注 4"/>
          <p:cNvSpPr/>
          <p:nvPr/>
        </p:nvSpPr>
        <p:spPr bwMode="auto">
          <a:xfrm>
            <a:off x="2928926" y="2143916"/>
            <a:ext cx="2357454" cy="1071570"/>
          </a:xfrm>
          <a:prstGeom prst="wedgeRoundRectCallout">
            <a:avLst>
              <a:gd name="adj1" fmla="val -65614"/>
              <a:gd name="adj2" fmla="val -1232"/>
              <a:gd name="adj3" fmla="val 16667"/>
            </a:avLst>
          </a:prstGeom>
          <a:gradFill flip="none" rotWithShape="1">
            <a:gsLst>
              <a:gs pos="0">
                <a:srgbClr val="29667B">
                  <a:shade val="30000"/>
                  <a:satMod val="115000"/>
                </a:srgbClr>
              </a:gs>
              <a:gs pos="50000">
                <a:srgbClr val="29667B">
                  <a:shade val="67500"/>
                  <a:satMod val="115000"/>
                </a:srgbClr>
              </a:gs>
              <a:gs pos="100000">
                <a:srgbClr val="29667B">
                  <a:shade val="100000"/>
                  <a:satMod val="115000"/>
                </a:srgbClr>
              </a:gs>
            </a:gsLst>
            <a:lin ang="13500000" scaled="1"/>
            <a:tileRect/>
          </a:gradFill>
          <a:ln w="9525">
            <a:solidFill>
              <a:schemeClr val="tx1"/>
            </a:solidFill>
            <a:miter lim="800000"/>
            <a:headEnd/>
            <a:tailEnd/>
          </a:ln>
          <a:effectLst>
            <a:innerShdw blurRad="63500" dist="50800" dir="2700000">
              <a:prstClr val="black">
                <a:alpha val="50000"/>
              </a:prstClr>
            </a:innerShdw>
            <a:softEdge rad="31750"/>
          </a:effectLst>
          <a:scene3d>
            <a:camera prst="orthographicFront"/>
            <a:lightRig rig="threePt" dir="t"/>
          </a:scene3d>
          <a:sp3d>
            <a:bevelT prst="relaxedInset"/>
          </a:sp3d>
        </p:spPr>
        <p:txBody>
          <a:bodyPr/>
          <a:lstStyle/>
          <a:p>
            <a:pPr>
              <a:lnSpc>
                <a:spcPct val="110000"/>
              </a:lnSpc>
              <a:spcBef>
                <a:spcPct val="30000"/>
              </a:spcBef>
            </a:pPr>
            <a:r>
              <a:rPr lang="en-US" altLang="zh-CN" sz="2000" u="none">
                <a:solidFill>
                  <a:schemeClr val="bg1"/>
                </a:solidFill>
              </a:rPr>
              <a:t>Base</a:t>
            </a:r>
            <a:r>
              <a:rPr lang="zh-CN" altLang="en-US" sz="2000" u="none">
                <a:solidFill>
                  <a:schemeClr val="bg1"/>
                </a:solidFill>
              </a:rPr>
              <a:t>指基带传输</a:t>
            </a:r>
          </a:p>
          <a:p>
            <a:pPr>
              <a:lnSpc>
                <a:spcPct val="110000"/>
              </a:lnSpc>
              <a:spcBef>
                <a:spcPct val="30000"/>
              </a:spcBef>
            </a:pPr>
            <a:r>
              <a:rPr lang="en-US" altLang="zh-CN" sz="2000" u="none">
                <a:solidFill>
                  <a:schemeClr val="bg1"/>
                </a:solidFill>
              </a:rPr>
              <a:t>Broad</a:t>
            </a:r>
            <a:r>
              <a:rPr lang="zh-CN" altLang="en-US" sz="2000" u="none">
                <a:solidFill>
                  <a:schemeClr val="bg1"/>
                </a:solidFill>
              </a:rPr>
              <a:t>指宽带传输</a:t>
            </a:r>
            <a:endParaRPr lang="en-US" altLang="zh-CN" sz="2000" u="none">
              <a:solidFill>
                <a:schemeClr val="bg1"/>
              </a:solidFill>
            </a:endParaRPr>
          </a:p>
        </p:txBody>
      </p:sp>
    </p:spTree>
    <p:extLst>
      <p:ext uri="{BB962C8B-B14F-4D97-AF65-F5344CB8AC3E}">
        <p14:creationId xmlns:p14="http://schemas.microsoft.com/office/powerpoint/2010/main" val="1877441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3" name="Rectangle 3"/>
          <p:cNvSpPr>
            <a:spLocks noGrp="1" noChangeArrowheads="1"/>
          </p:cNvSpPr>
          <p:nvPr>
            <p:ph type="body" idx="4294967295"/>
          </p:nvPr>
        </p:nvSpPr>
        <p:spPr>
          <a:xfrm>
            <a:off x="428625" y="1000125"/>
            <a:ext cx="5286375" cy="3716338"/>
          </a:xfrm>
        </p:spPr>
        <p:txBody>
          <a:bodyPr/>
          <a:lstStyle/>
          <a:p>
            <a:pPr eaLnBrk="1" hangingPunct="1">
              <a:lnSpc>
                <a:spcPct val="110000"/>
              </a:lnSpc>
              <a:spcBef>
                <a:spcPts val="600"/>
              </a:spcBef>
              <a:spcAft>
                <a:spcPct val="20000"/>
              </a:spcAft>
              <a:buFontTx/>
              <a:buNone/>
            </a:pPr>
            <a:r>
              <a:rPr lang="zh-CN" altLang="en-US" b="1" smtClean="0">
                <a:solidFill>
                  <a:srgbClr val="007D7A"/>
                </a:solidFill>
                <a:latin typeface="Times New Roman" pitchFamily="18" charset="0"/>
                <a:cs typeface="Times New Roman" pitchFamily="18" charset="0"/>
              </a:rPr>
              <a:t>以太网命名方式</a:t>
            </a:r>
            <a:endParaRPr lang="en-US" altLang="zh-CN" b="1" smtClean="0">
              <a:solidFill>
                <a:srgbClr val="007D7A"/>
              </a:solidFill>
              <a:latin typeface="Times New Roman" pitchFamily="18" charset="0"/>
              <a:cs typeface="Times New Roman" pitchFamily="18" charset="0"/>
            </a:endParaRPr>
          </a:p>
          <a:p>
            <a:pPr eaLnBrk="1" hangingPunct="1">
              <a:lnSpc>
                <a:spcPct val="110000"/>
              </a:lnSpc>
              <a:spcBef>
                <a:spcPts val="600"/>
              </a:spcBef>
              <a:spcAft>
                <a:spcPct val="20000"/>
              </a:spcAft>
              <a:buFontTx/>
              <a:buNone/>
            </a:pPr>
            <a:r>
              <a:rPr lang="en-US" altLang="zh-CN" sz="2000" smtClean="0">
                <a:solidFill>
                  <a:srgbClr val="1A3868"/>
                </a:solidFill>
                <a:latin typeface="Times New Roman" pitchFamily="18" charset="0"/>
                <a:cs typeface="Times New Roman" pitchFamily="18" charset="0"/>
              </a:rPr>
              <a:t>IEEE 802.3 X TYPE-Y NAME</a:t>
            </a:r>
          </a:p>
          <a:p>
            <a:pPr eaLnBrk="1" hangingPunct="1">
              <a:lnSpc>
                <a:spcPct val="110000"/>
              </a:lnSpc>
              <a:spcBef>
                <a:spcPts val="600"/>
              </a:spcBef>
            </a:pPr>
            <a:r>
              <a:rPr lang="en-US" altLang="zh-CN" sz="2000" smtClean="0">
                <a:solidFill>
                  <a:srgbClr val="7F7F7F"/>
                </a:solidFill>
                <a:latin typeface="Times New Roman" pitchFamily="18" charset="0"/>
                <a:cs typeface="Times New Roman" pitchFamily="18" charset="0"/>
              </a:rPr>
              <a:t>X</a:t>
            </a:r>
            <a:r>
              <a:rPr lang="zh-CN" altLang="en-US" sz="2000" smtClean="0">
                <a:solidFill>
                  <a:srgbClr val="7F7F7F"/>
                </a:solidFill>
                <a:latin typeface="Times New Roman" pitchFamily="18" charset="0"/>
                <a:cs typeface="Times New Roman" pitchFamily="18" charset="0"/>
              </a:rPr>
              <a:t>表示传输速率</a:t>
            </a:r>
            <a:endParaRPr lang="en-US" altLang="zh-CN" sz="2000" smtClean="0">
              <a:solidFill>
                <a:srgbClr val="7F7F7F"/>
              </a:solidFill>
              <a:latin typeface="Times New Roman" pitchFamily="18" charset="0"/>
              <a:cs typeface="Times New Roman" pitchFamily="18" charset="0"/>
            </a:endParaRPr>
          </a:p>
          <a:p>
            <a:pPr eaLnBrk="1" hangingPunct="1">
              <a:lnSpc>
                <a:spcPct val="110000"/>
              </a:lnSpc>
              <a:spcBef>
                <a:spcPts val="600"/>
              </a:spcBef>
            </a:pPr>
            <a:r>
              <a:rPr lang="en-US" altLang="zh-CN" sz="2000" smtClean="0">
                <a:solidFill>
                  <a:srgbClr val="7F7F7F"/>
                </a:solidFill>
                <a:latin typeface="Times New Roman" pitchFamily="18" charset="0"/>
                <a:cs typeface="Times New Roman" pitchFamily="18" charset="0"/>
              </a:rPr>
              <a:t>TYPE</a:t>
            </a:r>
            <a:r>
              <a:rPr lang="zh-CN" altLang="en-US" sz="2000" smtClean="0">
                <a:solidFill>
                  <a:srgbClr val="7F7F7F"/>
                </a:solidFill>
                <a:latin typeface="Times New Roman" pitchFamily="18" charset="0"/>
                <a:cs typeface="Times New Roman" pitchFamily="18" charset="0"/>
              </a:rPr>
              <a:t>表示信号</a:t>
            </a:r>
            <a:endParaRPr lang="en-US" altLang="zh-CN" sz="2000" smtClean="0">
              <a:solidFill>
                <a:srgbClr val="7F7F7F"/>
              </a:solidFill>
              <a:latin typeface="Times New Roman" pitchFamily="18" charset="0"/>
              <a:cs typeface="Times New Roman" pitchFamily="18" charset="0"/>
            </a:endParaRPr>
          </a:p>
          <a:p>
            <a:pPr eaLnBrk="1" hangingPunct="1">
              <a:lnSpc>
                <a:spcPct val="110000"/>
              </a:lnSpc>
              <a:spcBef>
                <a:spcPts val="600"/>
              </a:spcBef>
              <a:buFontTx/>
              <a:buNone/>
            </a:pPr>
            <a:r>
              <a:rPr lang="en-US" altLang="zh-CN" sz="2000" smtClean="0">
                <a:solidFill>
                  <a:srgbClr val="7F7F7F"/>
                </a:solidFill>
                <a:latin typeface="Times New Roman" pitchFamily="18" charset="0"/>
                <a:cs typeface="Times New Roman" pitchFamily="18" charset="0"/>
              </a:rPr>
              <a:t>     </a:t>
            </a:r>
            <a:r>
              <a:rPr lang="zh-CN" altLang="en-US" sz="2000" smtClean="0">
                <a:solidFill>
                  <a:srgbClr val="7F7F7F"/>
                </a:solidFill>
                <a:latin typeface="Times New Roman" pitchFamily="18" charset="0"/>
                <a:cs typeface="Times New Roman" pitchFamily="18" charset="0"/>
              </a:rPr>
              <a:t>传输方式</a:t>
            </a:r>
            <a:endParaRPr lang="en-US" altLang="zh-CN" sz="2000" smtClean="0">
              <a:solidFill>
                <a:srgbClr val="7F7F7F"/>
              </a:solidFill>
              <a:latin typeface="Times New Roman" pitchFamily="18" charset="0"/>
              <a:cs typeface="Times New Roman" pitchFamily="18" charset="0"/>
            </a:endParaRPr>
          </a:p>
          <a:p>
            <a:pPr eaLnBrk="1" hangingPunct="1">
              <a:lnSpc>
                <a:spcPct val="110000"/>
              </a:lnSpc>
              <a:spcBef>
                <a:spcPts val="600"/>
              </a:spcBef>
            </a:pPr>
            <a:r>
              <a:rPr lang="en-US" altLang="zh-CN" sz="2000" smtClean="0">
                <a:solidFill>
                  <a:srgbClr val="1A3868"/>
                </a:solidFill>
                <a:latin typeface="Times New Roman" pitchFamily="18" charset="0"/>
                <a:cs typeface="Times New Roman" pitchFamily="18" charset="0"/>
              </a:rPr>
              <a:t>Y</a:t>
            </a:r>
            <a:r>
              <a:rPr lang="zh-CN" altLang="en-US" sz="2000" smtClean="0">
                <a:solidFill>
                  <a:srgbClr val="1A3868"/>
                </a:solidFill>
                <a:latin typeface="Times New Roman" pitchFamily="18" charset="0"/>
                <a:cs typeface="Times New Roman" pitchFamily="18" charset="0"/>
              </a:rPr>
              <a:t>表示传输媒体</a:t>
            </a:r>
            <a:endParaRPr lang="en-US" altLang="zh-CN" sz="2000" smtClean="0">
              <a:solidFill>
                <a:srgbClr val="1A3868"/>
              </a:solidFill>
              <a:latin typeface="Times New Roman" pitchFamily="18" charset="0"/>
              <a:cs typeface="Times New Roman" pitchFamily="18" charset="0"/>
            </a:endParaRPr>
          </a:p>
          <a:p>
            <a:pPr eaLnBrk="1" hangingPunct="1">
              <a:lnSpc>
                <a:spcPct val="110000"/>
              </a:lnSpc>
              <a:spcBef>
                <a:spcPts val="600"/>
              </a:spcBef>
            </a:pPr>
            <a:r>
              <a:rPr lang="en-US" altLang="zh-CN" sz="2000" smtClean="0">
                <a:solidFill>
                  <a:srgbClr val="7F7F7F"/>
                </a:solidFill>
                <a:latin typeface="Times New Roman" pitchFamily="18" charset="0"/>
                <a:cs typeface="Times New Roman" pitchFamily="18" charset="0"/>
              </a:rPr>
              <a:t>NAME</a:t>
            </a:r>
            <a:r>
              <a:rPr lang="zh-CN" altLang="en-US" sz="2000" smtClean="0">
                <a:solidFill>
                  <a:srgbClr val="7F7F7F"/>
                </a:solidFill>
                <a:latin typeface="Times New Roman" pitchFamily="18" charset="0"/>
                <a:cs typeface="Times New Roman" pitchFamily="18" charset="0"/>
              </a:rPr>
              <a:t>表示局域</a:t>
            </a:r>
            <a:endParaRPr lang="en-US" altLang="zh-CN" sz="2000" smtClean="0">
              <a:solidFill>
                <a:srgbClr val="7F7F7F"/>
              </a:solidFill>
              <a:latin typeface="Times New Roman" pitchFamily="18" charset="0"/>
              <a:cs typeface="Times New Roman" pitchFamily="18" charset="0"/>
            </a:endParaRPr>
          </a:p>
          <a:p>
            <a:pPr eaLnBrk="1" hangingPunct="1">
              <a:lnSpc>
                <a:spcPct val="110000"/>
              </a:lnSpc>
              <a:spcBef>
                <a:spcPts val="600"/>
              </a:spcBef>
              <a:buFontTx/>
              <a:buNone/>
            </a:pPr>
            <a:r>
              <a:rPr lang="en-US" altLang="zh-CN" sz="2000" smtClean="0">
                <a:solidFill>
                  <a:srgbClr val="7F7F7F"/>
                </a:solidFill>
                <a:latin typeface="Times New Roman" pitchFamily="18" charset="0"/>
                <a:cs typeface="Times New Roman" pitchFamily="18" charset="0"/>
              </a:rPr>
              <a:t>    </a:t>
            </a:r>
            <a:r>
              <a:rPr lang="zh-CN" altLang="en-US" sz="2000" smtClean="0">
                <a:solidFill>
                  <a:srgbClr val="7F7F7F"/>
                </a:solidFill>
                <a:latin typeface="Times New Roman" pitchFamily="18" charset="0"/>
                <a:cs typeface="Times New Roman" pitchFamily="18" charset="0"/>
              </a:rPr>
              <a:t>网的名称</a:t>
            </a:r>
          </a:p>
        </p:txBody>
      </p:sp>
      <p:sp>
        <p:nvSpPr>
          <p:cNvPr id="5" name="圆角矩形标注 4"/>
          <p:cNvSpPr/>
          <p:nvPr/>
        </p:nvSpPr>
        <p:spPr bwMode="auto">
          <a:xfrm>
            <a:off x="3071802" y="2072478"/>
            <a:ext cx="2357454" cy="1857388"/>
          </a:xfrm>
          <a:prstGeom prst="wedgeRoundRectCallout">
            <a:avLst>
              <a:gd name="adj1" fmla="val -72079"/>
              <a:gd name="adj2" fmla="val 23866"/>
              <a:gd name="adj3" fmla="val 16667"/>
            </a:avLst>
          </a:prstGeom>
          <a:gradFill flip="none" rotWithShape="1">
            <a:gsLst>
              <a:gs pos="0">
                <a:srgbClr val="29667B">
                  <a:shade val="30000"/>
                  <a:satMod val="115000"/>
                </a:srgbClr>
              </a:gs>
              <a:gs pos="50000">
                <a:srgbClr val="29667B">
                  <a:shade val="67500"/>
                  <a:satMod val="115000"/>
                </a:srgbClr>
              </a:gs>
              <a:gs pos="100000">
                <a:srgbClr val="29667B">
                  <a:shade val="100000"/>
                  <a:satMod val="115000"/>
                </a:srgbClr>
              </a:gs>
            </a:gsLst>
            <a:lin ang="13500000" scaled="1"/>
            <a:tileRect/>
          </a:gradFill>
          <a:ln w="9525">
            <a:solidFill>
              <a:schemeClr val="tx1"/>
            </a:solidFill>
            <a:miter lim="800000"/>
            <a:headEnd/>
            <a:tailEnd/>
          </a:ln>
          <a:effectLst>
            <a:innerShdw blurRad="63500" dist="50800" dir="2700000">
              <a:prstClr val="black">
                <a:alpha val="50000"/>
              </a:prstClr>
            </a:innerShdw>
            <a:softEdge rad="31750"/>
          </a:effectLst>
          <a:scene3d>
            <a:camera prst="orthographicFront"/>
            <a:lightRig rig="threePt" dir="t"/>
          </a:scene3d>
          <a:sp3d>
            <a:bevelT prst="relaxedInset"/>
          </a:sp3d>
        </p:spPr>
        <p:txBody>
          <a:bodyPr/>
          <a:lstStyle/>
          <a:p>
            <a:pPr marL="342900" indent="-342900">
              <a:lnSpc>
                <a:spcPct val="110000"/>
              </a:lnSpc>
              <a:spcBef>
                <a:spcPct val="30000"/>
              </a:spcBef>
            </a:pPr>
            <a:r>
              <a:rPr lang="en-US" altLang="zh-CN" sz="2000" u="none">
                <a:solidFill>
                  <a:schemeClr val="bg1"/>
                </a:solidFill>
              </a:rPr>
              <a:t>5</a:t>
            </a:r>
            <a:r>
              <a:rPr lang="zh-CN" altLang="en-US" sz="2000" u="none">
                <a:solidFill>
                  <a:schemeClr val="bg1"/>
                </a:solidFill>
              </a:rPr>
              <a:t>指粗同轴电缆</a:t>
            </a:r>
          </a:p>
          <a:p>
            <a:pPr marL="342900" indent="-342900">
              <a:lnSpc>
                <a:spcPct val="110000"/>
              </a:lnSpc>
              <a:spcBef>
                <a:spcPct val="30000"/>
              </a:spcBef>
            </a:pPr>
            <a:r>
              <a:rPr lang="en-US" altLang="zh-CN" sz="2000" u="none">
                <a:solidFill>
                  <a:schemeClr val="bg1"/>
                </a:solidFill>
              </a:rPr>
              <a:t>2</a:t>
            </a:r>
            <a:r>
              <a:rPr lang="zh-CN" altLang="en-US" sz="2000" u="none">
                <a:solidFill>
                  <a:schemeClr val="bg1"/>
                </a:solidFill>
              </a:rPr>
              <a:t>指细同轴电缆</a:t>
            </a:r>
          </a:p>
          <a:p>
            <a:pPr marL="342900" indent="-342900">
              <a:lnSpc>
                <a:spcPct val="110000"/>
              </a:lnSpc>
              <a:spcBef>
                <a:spcPct val="30000"/>
              </a:spcBef>
            </a:pPr>
            <a:r>
              <a:rPr lang="en-US" altLang="zh-CN" sz="2000" u="none">
                <a:solidFill>
                  <a:schemeClr val="bg1"/>
                </a:solidFill>
              </a:rPr>
              <a:t>T</a:t>
            </a:r>
            <a:r>
              <a:rPr lang="zh-CN" altLang="en-US" sz="2000" u="none">
                <a:solidFill>
                  <a:schemeClr val="bg1"/>
                </a:solidFill>
              </a:rPr>
              <a:t>指双绞线</a:t>
            </a:r>
          </a:p>
          <a:p>
            <a:pPr marL="342900" indent="-342900">
              <a:lnSpc>
                <a:spcPct val="110000"/>
              </a:lnSpc>
              <a:spcBef>
                <a:spcPct val="30000"/>
              </a:spcBef>
            </a:pPr>
            <a:r>
              <a:rPr lang="en-US" altLang="zh-CN" sz="2000" u="none">
                <a:solidFill>
                  <a:schemeClr val="bg1"/>
                </a:solidFill>
              </a:rPr>
              <a:t>F</a:t>
            </a:r>
            <a:r>
              <a:rPr lang="zh-CN" altLang="en-US" sz="2000" u="none">
                <a:solidFill>
                  <a:schemeClr val="bg1"/>
                </a:solidFill>
              </a:rPr>
              <a:t>指光纤</a:t>
            </a:r>
          </a:p>
        </p:txBody>
      </p:sp>
    </p:spTree>
    <p:extLst>
      <p:ext uri="{BB962C8B-B14F-4D97-AF65-F5344CB8AC3E}">
        <p14:creationId xmlns:p14="http://schemas.microsoft.com/office/powerpoint/2010/main" val="2439887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3" name="Rectangle 3"/>
          <p:cNvSpPr>
            <a:spLocks noGrp="1" noChangeArrowheads="1"/>
          </p:cNvSpPr>
          <p:nvPr>
            <p:ph type="body" idx="4294967295"/>
          </p:nvPr>
        </p:nvSpPr>
        <p:spPr>
          <a:xfrm>
            <a:off x="428625" y="1000125"/>
            <a:ext cx="5286375" cy="3716338"/>
          </a:xfrm>
        </p:spPr>
        <p:txBody>
          <a:bodyPr/>
          <a:lstStyle/>
          <a:p>
            <a:pPr eaLnBrk="1" hangingPunct="1">
              <a:lnSpc>
                <a:spcPct val="110000"/>
              </a:lnSpc>
              <a:spcBef>
                <a:spcPts val="600"/>
              </a:spcBef>
              <a:spcAft>
                <a:spcPct val="20000"/>
              </a:spcAft>
              <a:buFontTx/>
              <a:buNone/>
            </a:pPr>
            <a:r>
              <a:rPr lang="zh-CN" altLang="en-US" b="1" smtClean="0">
                <a:solidFill>
                  <a:srgbClr val="007D7A"/>
                </a:solidFill>
                <a:latin typeface="Times New Roman" pitchFamily="18" charset="0"/>
                <a:cs typeface="Times New Roman" pitchFamily="18" charset="0"/>
              </a:rPr>
              <a:t>以太网命名方式</a:t>
            </a:r>
            <a:endParaRPr lang="en-US" altLang="zh-CN" b="1" smtClean="0">
              <a:solidFill>
                <a:srgbClr val="007D7A"/>
              </a:solidFill>
              <a:latin typeface="Times New Roman" pitchFamily="18" charset="0"/>
              <a:cs typeface="Times New Roman" pitchFamily="18" charset="0"/>
            </a:endParaRPr>
          </a:p>
          <a:p>
            <a:pPr eaLnBrk="1" hangingPunct="1">
              <a:lnSpc>
                <a:spcPct val="110000"/>
              </a:lnSpc>
              <a:spcBef>
                <a:spcPts val="600"/>
              </a:spcBef>
              <a:spcAft>
                <a:spcPct val="20000"/>
              </a:spcAft>
              <a:buFontTx/>
              <a:buNone/>
            </a:pPr>
            <a:r>
              <a:rPr lang="en-US" altLang="zh-CN" sz="2000" smtClean="0">
                <a:solidFill>
                  <a:srgbClr val="1A3868"/>
                </a:solidFill>
                <a:latin typeface="Times New Roman" pitchFamily="18" charset="0"/>
                <a:cs typeface="Times New Roman" pitchFamily="18" charset="0"/>
              </a:rPr>
              <a:t>IEEE 802.3 X TYPE-Y NAME</a:t>
            </a:r>
          </a:p>
          <a:p>
            <a:pPr eaLnBrk="1" hangingPunct="1">
              <a:lnSpc>
                <a:spcPct val="110000"/>
              </a:lnSpc>
              <a:spcBef>
                <a:spcPts val="600"/>
              </a:spcBef>
            </a:pPr>
            <a:r>
              <a:rPr lang="en-US" altLang="zh-CN" sz="2000" smtClean="0">
                <a:solidFill>
                  <a:srgbClr val="7F7F7F"/>
                </a:solidFill>
                <a:latin typeface="Times New Roman" pitchFamily="18" charset="0"/>
                <a:cs typeface="Times New Roman" pitchFamily="18" charset="0"/>
              </a:rPr>
              <a:t>X</a:t>
            </a:r>
            <a:r>
              <a:rPr lang="zh-CN" altLang="en-US" sz="2000" smtClean="0">
                <a:solidFill>
                  <a:srgbClr val="7F7F7F"/>
                </a:solidFill>
                <a:latin typeface="Times New Roman" pitchFamily="18" charset="0"/>
                <a:cs typeface="Times New Roman" pitchFamily="18" charset="0"/>
              </a:rPr>
              <a:t>表示传输速率</a:t>
            </a:r>
            <a:endParaRPr lang="en-US" altLang="zh-CN" sz="2000" smtClean="0">
              <a:solidFill>
                <a:srgbClr val="7F7F7F"/>
              </a:solidFill>
              <a:latin typeface="Times New Roman" pitchFamily="18" charset="0"/>
              <a:cs typeface="Times New Roman" pitchFamily="18" charset="0"/>
            </a:endParaRPr>
          </a:p>
          <a:p>
            <a:pPr eaLnBrk="1" hangingPunct="1">
              <a:lnSpc>
                <a:spcPct val="110000"/>
              </a:lnSpc>
              <a:spcBef>
                <a:spcPts val="600"/>
              </a:spcBef>
            </a:pPr>
            <a:r>
              <a:rPr lang="en-US" altLang="zh-CN" sz="2000" smtClean="0">
                <a:solidFill>
                  <a:srgbClr val="7F7F7F"/>
                </a:solidFill>
                <a:latin typeface="Times New Roman" pitchFamily="18" charset="0"/>
                <a:cs typeface="Times New Roman" pitchFamily="18" charset="0"/>
              </a:rPr>
              <a:t>TYPE</a:t>
            </a:r>
            <a:r>
              <a:rPr lang="zh-CN" altLang="en-US" sz="2000" smtClean="0">
                <a:solidFill>
                  <a:srgbClr val="7F7F7F"/>
                </a:solidFill>
                <a:latin typeface="Times New Roman" pitchFamily="18" charset="0"/>
                <a:cs typeface="Times New Roman" pitchFamily="18" charset="0"/>
              </a:rPr>
              <a:t>表示信号</a:t>
            </a:r>
            <a:endParaRPr lang="en-US" altLang="zh-CN" sz="2000" smtClean="0">
              <a:solidFill>
                <a:srgbClr val="7F7F7F"/>
              </a:solidFill>
              <a:latin typeface="Times New Roman" pitchFamily="18" charset="0"/>
              <a:cs typeface="Times New Roman" pitchFamily="18" charset="0"/>
            </a:endParaRPr>
          </a:p>
          <a:p>
            <a:pPr eaLnBrk="1" hangingPunct="1">
              <a:lnSpc>
                <a:spcPct val="110000"/>
              </a:lnSpc>
              <a:spcBef>
                <a:spcPts val="600"/>
              </a:spcBef>
              <a:buFontTx/>
              <a:buNone/>
            </a:pPr>
            <a:r>
              <a:rPr lang="en-US" altLang="zh-CN" sz="2000" smtClean="0">
                <a:solidFill>
                  <a:srgbClr val="7F7F7F"/>
                </a:solidFill>
                <a:latin typeface="Times New Roman" pitchFamily="18" charset="0"/>
                <a:cs typeface="Times New Roman" pitchFamily="18" charset="0"/>
              </a:rPr>
              <a:t>     </a:t>
            </a:r>
            <a:r>
              <a:rPr lang="zh-CN" altLang="en-US" sz="2000" smtClean="0">
                <a:solidFill>
                  <a:srgbClr val="7F7F7F"/>
                </a:solidFill>
                <a:latin typeface="Times New Roman" pitchFamily="18" charset="0"/>
                <a:cs typeface="Times New Roman" pitchFamily="18" charset="0"/>
              </a:rPr>
              <a:t>传输方式</a:t>
            </a:r>
            <a:endParaRPr lang="en-US" altLang="zh-CN" sz="2000" smtClean="0">
              <a:solidFill>
                <a:srgbClr val="7F7F7F"/>
              </a:solidFill>
              <a:latin typeface="Times New Roman" pitchFamily="18" charset="0"/>
              <a:cs typeface="Times New Roman" pitchFamily="18" charset="0"/>
            </a:endParaRPr>
          </a:p>
          <a:p>
            <a:pPr eaLnBrk="1" hangingPunct="1">
              <a:lnSpc>
                <a:spcPct val="110000"/>
              </a:lnSpc>
              <a:spcBef>
                <a:spcPts val="600"/>
              </a:spcBef>
            </a:pPr>
            <a:r>
              <a:rPr lang="en-US" altLang="zh-CN" sz="2000" smtClean="0">
                <a:solidFill>
                  <a:srgbClr val="7F7F7F"/>
                </a:solidFill>
                <a:latin typeface="Times New Roman" pitchFamily="18" charset="0"/>
                <a:cs typeface="Times New Roman" pitchFamily="18" charset="0"/>
              </a:rPr>
              <a:t>Y</a:t>
            </a:r>
            <a:r>
              <a:rPr lang="zh-CN" altLang="en-US" sz="2000" smtClean="0">
                <a:solidFill>
                  <a:srgbClr val="7F7F7F"/>
                </a:solidFill>
                <a:latin typeface="Times New Roman" pitchFamily="18" charset="0"/>
                <a:cs typeface="Times New Roman" pitchFamily="18" charset="0"/>
              </a:rPr>
              <a:t>表示传输媒体</a:t>
            </a:r>
            <a:endParaRPr lang="en-US" altLang="zh-CN" sz="2000" smtClean="0">
              <a:solidFill>
                <a:srgbClr val="7F7F7F"/>
              </a:solidFill>
              <a:latin typeface="Times New Roman" pitchFamily="18" charset="0"/>
              <a:cs typeface="Times New Roman" pitchFamily="18" charset="0"/>
            </a:endParaRPr>
          </a:p>
          <a:p>
            <a:pPr eaLnBrk="1" hangingPunct="1">
              <a:lnSpc>
                <a:spcPct val="110000"/>
              </a:lnSpc>
              <a:spcBef>
                <a:spcPts val="600"/>
              </a:spcBef>
            </a:pPr>
            <a:r>
              <a:rPr lang="en-US" altLang="zh-CN" sz="2000" smtClean="0">
                <a:solidFill>
                  <a:srgbClr val="1A3868"/>
                </a:solidFill>
                <a:latin typeface="Times New Roman" pitchFamily="18" charset="0"/>
                <a:cs typeface="Times New Roman" pitchFamily="18" charset="0"/>
              </a:rPr>
              <a:t>NAME</a:t>
            </a:r>
            <a:r>
              <a:rPr lang="zh-CN" altLang="en-US" sz="2000" smtClean="0">
                <a:solidFill>
                  <a:srgbClr val="1A3868"/>
                </a:solidFill>
                <a:latin typeface="Times New Roman" pitchFamily="18" charset="0"/>
                <a:cs typeface="Times New Roman" pitchFamily="18" charset="0"/>
              </a:rPr>
              <a:t>表示局域</a:t>
            </a:r>
            <a:endParaRPr lang="en-US" altLang="zh-CN" sz="2000" smtClean="0">
              <a:solidFill>
                <a:srgbClr val="1A3868"/>
              </a:solidFill>
              <a:latin typeface="Times New Roman" pitchFamily="18" charset="0"/>
              <a:cs typeface="Times New Roman" pitchFamily="18" charset="0"/>
            </a:endParaRPr>
          </a:p>
          <a:p>
            <a:pPr eaLnBrk="1" hangingPunct="1">
              <a:lnSpc>
                <a:spcPct val="110000"/>
              </a:lnSpc>
              <a:spcBef>
                <a:spcPts val="600"/>
              </a:spcBef>
              <a:buFontTx/>
              <a:buNone/>
            </a:pPr>
            <a:r>
              <a:rPr lang="en-US" altLang="zh-CN" sz="2000" smtClean="0">
                <a:solidFill>
                  <a:srgbClr val="1A3868"/>
                </a:solidFill>
                <a:latin typeface="Times New Roman" pitchFamily="18" charset="0"/>
                <a:cs typeface="Times New Roman" pitchFamily="18" charset="0"/>
              </a:rPr>
              <a:t>    </a:t>
            </a:r>
            <a:r>
              <a:rPr lang="zh-CN" altLang="en-US" sz="2000" smtClean="0">
                <a:solidFill>
                  <a:srgbClr val="1A3868"/>
                </a:solidFill>
                <a:latin typeface="Times New Roman" pitchFamily="18" charset="0"/>
                <a:cs typeface="Times New Roman" pitchFamily="18" charset="0"/>
              </a:rPr>
              <a:t>网的名称</a:t>
            </a:r>
          </a:p>
        </p:txBody>
      </p:sp>
      <p:sp>
        <p:nvSpPr>
          <p:cNvPr id="5" name="圆角矩形标注 4"/>
          <p:cNvSpPr/>
          <p:nvPr/>
        </p:nvSpPr>
        <p:spPr bwMode="auto">
          <a:xfrm>
            <a:off x="2786050" y="2001040"/>
            <a:ext cx="3357586" cy="2357454"/>
          </a:xfrm>
          <a:prstGeom prst="wedgeRoundRectCallout">
            <a:avLst>
              <a:gd name="adj1" fmla="val -58624"/>
              <a:gd name="adj2" fmla="val 42243"/>
              <a:gd name="adj3" fmla="val 16667"/>
            </a:avLst>
          </a:prstGeom>
          <a:gradFill flip="none" rotWithShape="1">
            <a:gsLst>
              <a:gs pos="0">
                <a:srgbClr val="29667B">
                  <a:shade val="30000"/>
                  <a:satMod val="115000"/>
                </a:srgbClr>
              </a:gs>
              <a:gs pos="50000">
                <a:srgbClr val="29667B">
                  <a:shade val="67500"/>
                  <a:satMod val="115000"/>
                </a:srgbClr>
              </a:gs>
              <a:gs pos="100000">
                <a:srgbClr val="29667B">
                  <a:shade val="100000"/>
                  <a:satMod val="115000"/>
                </a:srgbClr>
              </a:gs>
            </a:gsLst>
            <a:lin ang="13500000" scaled="1"/>
            <a:tileRect/>
          </a:gradFill>
          <a:ln w="9525">
            <a:solidFill>
              <a:schemeClr val="tx1"/>
            </a:solidFill>
            <a:miter lim="800000"/>
            <a:headEnd/>
            <a:tailEnd/>
          </a:ln>
          <a:effectLst>
            <a:innerShdw blurRad="63500" dist="50800" dir="2700000">
              <a:prstClr val="black">
                <a:alpha val="50000"/>
              </a:prstClr>
            </a:innerShdw>
            <a:softEdge rad="31750"/>
          </a:effectLst>
          <a:scene3d>
            <a:camera prst="orthographicFront"/>
            <a:lightRig rig="threePt" dir="t"/>
          </a:scene3d>
          <a:sp3d>
            <a:bevelT prst="relaxedInset"/>
          </a:sp3d>
        </p:spPr>
        <p:txBody>
          <a:bodyPr/>
          <a:lstStyle/>
          <a:p>
            <a:pPr marL="342900" indent="-342900">
              <a:lnSpc>
                <a:spcPct val="110000"/>
              </a:lnSpc>
              <a:spcBef>
                <a:spcPct val="30000"/>
              </a:spcBef>
            </a:pPr>
            <a:r>
              <a:rPr lang="en-US" altLang="zh-CN" sz="1800" u="none" dirty="0">
                <a:solidFill>
                  <a:schemeClr val="bg1"/>
                </a:solidFill>
              </a:rPr>
              <a:t>Ethernet</a:t>
            </a:r>
            <a:r>
              <a:rPr lang="zh-CN" altLang="en-US" sz="1800" u="none" dirty="0">
                <a:solidFill>
                  <a:schemeClr val="bg1"/>
                </a:solidFill>
              </a:rPr>
              <a:t>，以太网</a:t>
            </a:r>
          </a:p>
          <a:p>
            <a:pPr marL="342900" indent="-342900">
              <a:lnSpc>
                <a:spcPct val="110000"/>
              </a:lnSpc>
              <a:spcBef>
                <a:spcPct val="30000"/>
              </a:spcBef>
            </a:pPr>
            <a:r>
              <a:rPr lang="en-US" altLang="zh-CN" sz="1800" u="none" dirty="0" err="1">
                <a:solidFill>
                  <a:schemeClr val="bg1"/>
                </a:solidFill>
              </a:rPr>
              <a:t>FastEthernet</a:t>
            </a:r>
            <a:r>
              <a:rPr lang="zh-CN" altLang="en-US" sz="1800" u="none" dirty="0">
                <a:solidFill>
                  <a:schemeClr val="bg1"/>
                </a:solidFill>
              </a:rPr>
              <a:t>，快速以太网</a:t>
            </a:r>
          </a:p>
          <a:p>
            <a:pPr marL="342900" indent="-342900">
              <a:lnSpc>
                <a:spcPct val="110000"/>
              </a:lnSpc>
              <a:spcBef>
                <a:spcPct val="30000"/>
              </a:spcBef>
            </a:pPr>
            <a:r>
              <a:rPr lang="en-US" altLang="zh-CN" sz="1800" u="none" dirty="0" err="1" smtClean="0">
                <a:solidFill>
                  <a:schemeClr val="bg1"/>
                </a:solidFill>
              </a:rPr>
              <a:t>GigaEthernet</a:t>
            </a:r>
            <a:r>
              <a:rPr lang="zh-CN" altLang="en-US" sz="1800" u="none" dirty="0">
                <a:solidFill>
                  <a:schemeClr val="bg1"/>
                </a:solidFill>
              </a:rPr>
              <a:t>，千兆以太网</a:t>
            </a:r>
          </a:p>
          <a:p>
            <a:pPr marL="342900" indent="-342900">
              <a:lnSpc>
                <a:spcPct val="110000"/>
              </a:lnSpc>
              <a:spcBef>
                <a:spcPct val="30000"/>
              </a:spcBef>
            </a:pPr>
            <a:r>
              <a:rPr lang="zh-CN" altLang="en-US" sz="1800" u="none" dirty="0">
                <a:solidFill>
                  <a:schemeClr val="bg1"/>
                </a:solidFill>
              </a:rPr>
              <a:t>例如：</a:t>
            </a:r>
            <a:r>
              <a:rPr lang="en-US" altLang="zh-CN" sz="1800" u="none" dirty="0">
                <a:solidFill>
                  <a:schemeClr val="bg1"/>
                </a:solidFill>
              </a:rPr>
              <a:t>IEEE  802.3  10Base-T  Ethernet</a:t>
            </a:r>
            <a:r>
              <a:rPr lang="zh-CN" altLang="en-US" sz="1800" u="none" dirty="0">
                <a:solidFill>
                  <a:schemeClr val="bg1"/>
                </a:solidFill>
              </a:rPr>
              <a:t>，通常缩写为</a:t>
            </a:r>
            <a:r>
              <a:rPr lang="en-US" altLang="zh-CN" sz="1800" u="none" dirty="0">
                <a:solidFill>
                  <a:schemeClr val="bg1"/>
                </a:solidFill>
              </a:rPr>
              <a:t>10Base-T</a:t>
            </a:r>
          </a:p>
        </p:txBody>
      </p:sp>
    </p:spTree>
    <p:extLst>
      <p:ext uri="{BB962C8B-B14F-4D97-AF65-F5344CB8AC3E}">
        <p14:creationId xmlns:p14="http://schemas.microsoft.com/office/powerpoint/2010/main" val="3839712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95536" y="2356520"/>
            <a:ext cx="5328592" cy="523220"/>
          </a:xfrm>
          <a:prstGeom prst="rect">
            <a:avLst/>
          </a:prstGeom>
        </p:spPr>
        <p:txBody>
          <a:bodyPr wrap="square">
            <a:spAutoFit/>
          </a:bodyPr>
          <a:lstStyle/>
          <a:p>
            <a:pPr algn="ctr">
              <a:defRPr/>
            </a:pPr>
            <a:r>
              <a:rPr lang="en-US" altLang="zh-CN" u="none" dirty="0" smtClean="0">
                <a:solidFill>
                  <a:srgbClr val="194D19"/>
                </a:solidFill>
                <a:latin typeface="华文新魏" pitchFamily="2" charset="-122"/>
                <a:ea typeface="+mj-ea"/>
                <a:cs typeface="+mj-cs"/>
              </a:rPr>
              <a:t>1.4.1 </a:t>
            </a:r>
            <a:r>
              <a:rPr lang="zh-CN" altLang="en-US" u="none" dirty="0" smtClean="0">
                <a:solidFill>
                  <a:srgbClr val="194D19"/>
                </a:solidFill>
                <a:latin typeface="华文新魏" pitchFamily="2" charset="-122"/>
                <a:ea typeface="+mj-ea"/>
                <a:cs typeface="+mj-cs"/>
              </a:rPr>
              <a:t>广域网</a:t>
            </a:r>
            <a:r>
              <a:rPr lang="zh-CN" altLang="en-US" u="none" dirty="0">
                <a:solidFill>
                  <a:srgbClr val="194D19"/>
                </a:solidFill>
                <a:latin typeface="华文新魏" pitchFamily="2" charset="-122"/>
                <a:ea typeface="+mj-ea"/>
                <a:cs typeface="+mj-cs"/>
              </a:rPr>
              <a:t>技术的演变与发展 </a:t>
            </a:r>
          </a:p>
        </p:txBody>
      </p:sp>
    </p:spTree>
    <p:extLst>
      <p:ext uri="{BB962C8B-B14F-4D97-AF65-F5344CB8AC3E}">
        <p14:creationId xmlns:p14="http://schemas.microsoft.com/office/powerpoint/2010/main" val="8079995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200" name="标题 1"/>
          <p:cNvSpPr>
            <a:spLocks noGrp="1"/>
          </p:cNvSpPr>
          <p:nvPr>
            <p:ph type="title" idx="4294967295"/>
          </p:nvPr>
        </p:nvSpPr>
        <p:spPr>
          <a:xfrm>
            <a:off x="315913" y="628650"/>
            <a:ext cx="5327650" cy="857250"/>
          </a:xfrm>
        </p:spPr>
        <p:txBody>
          <a:bodyPr/>
          <a:lstStyle/>
          <a:p>
            <a:pPr algn="l">
              <a:defRPr/>
            </a:pPr>
            <a:r>
              <a:rPr lang="zh-CN" altLang="en-US" sz="2400" kern="1200" dirty="0" smtClean="0">
                <a:solidFill>
                  <a:srgbClr val="007D7A"/>
                </a:solidFill>
                <a:latin typeface="Times New Roman" pitchFamily="18" charset="0"/>
                <a:cs typeface="Times New Roman" pitchFamily="18" charset="0"/>
              </a:rPr>
              <a:t>二、高速以太网技术的研究与发展</a:t>
            </a:r>
          </a:p>
        </p:txBody>
      </p:sp>
      <p:sp>
        <p:nvSpPr>
          <p:cNvPr id="149506" name="Rectangle 6"/>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pPr eaLnBrk="0" hangingPunct="0"/>
            <a:endParaRPr lang="zh-CN" altLang="en-US" sz="2400" u="none">
              <a:solidFill>
                <a:schemeClr val="tx1"/>
              </a:solidFill>
              <a:latin typeface="Copperplate Gothic Bold"/>
              <a:ea typeface="Gulim" pitchFamily="34" charset="-127"/>
            </a:endParaRPr>
          </a:p>
        </p:txBody>
      </p:sp>
      <p:sp>
        <p:nvSpPr>
          <p:cNvPr id="136204" name="Rectangle 3"/>
          <p:cNvSpPr>
            <a:spLocks noChangeArrowheads="1"/>
          </p:cNvSpPr>
          <p:nvPr/>
        </p:nvSpPr>
        <p:spPr bwMode="auto">
          <a:xfrm>
            <a:off x="357188" y="1409700"/>
            <a:ext cx="6049962" cy="2663825"/>
          </a:xfrm>
          <a:prstGeom prst="rect">
            <a:avLst/>
          </a:prstGeom>
          <a:noFill/>
          <a:ln w="9525">
            <a:noFill/>
            <a:miter lim="800000"/>
            <a:headEnd/>
            <a:tailEnd/>
          </a:ln>
        </p:spPr>
        <p:txBody>
          <a:bodyPr/>
          <a:lstStyle/>
          <a:p>
            <a:pPr marL="179388" indent="-179388" eaLnBrk="0" hangingPunct="0">
              <a:spcBef>
                <a:spcPct val="20000"/>
              </a:spcBef>
              <a:spcAft>
                <a:spcPct val="30000"/>
              </a:spcAft>
            </a:pPr>
            <a:r>
              <a:rPr lang="zh-CN" altLang="en-US" sz="2000" b="0" u="none" dirty="0">
                <a:solidFill>
                  <a:srgbClr val="1A3868"/>
                </a:solidFill>
              </a:rPr>
              <a:t>局域网发展的基本思路</a:t>
            </a:r>
          </a:p>
          <a:p>
            <a:pPr marL="179388" indent="-179388" eaLnBrk="0" hangingPunct="0">
              <a:spcBef>
                <a:spcPct val="20000"/>
              </a:spcBef>
              <a:spcAft>
                <a:spcPct val="20000"/>
              </a:spcAft>
              <a:buFontTx/>
              <a:buChar char="•"/>
            </a:pPr>
            <a:r>
              <a:rPr lang="zh-CN" altLang="en-US" sz="2000" b="0" u="none" dirty="0">
                <a:solidFill>
                  <a:srgbClr val="1A3868"/>
                </a:solidFill>
              </a:rPr>
              <a:t>提高以太网的数据传输速率</a:t>
            </a:r>
          </a:p>
          <a:p>
            <a:pPr marL="536575" lvl="1" indent="-177800" eaLnBrk="0" hangingPunct="0">
              <a:spcAft>
                <a:spcPct val="20000"/>
              </a:spcAft>
              <a:buFontTx/>
              <a:buChar char="–"/>
            </a:pPr>
            <a:r>
              <a:rPr lang="en-US" altLang="zh-CN" sz="2000" b="0" u="none" dirty="0">
                <a:solidFill>
                  <a:srgbClr val="1A3868"/>
                </a:solidFill>
              </a:rPr>
              <a:t>10M→100M→1G →10G →40G →100G</a:t>
            </a:r>
          </a:p>
          <a:p>
            <a:pPr marL="179388" indent="-179388" eaLnBrk="0" hangingPunct="0">
              <a:spcBef>
                <a:spcPct val="20000"/>
              </a:spcBef>
              <a:spcAft>
                <a:spcPct val="20000"/>
              </a:spcAft>
              <a:buFontTx/>
              <a:buChar char="•"/>
            </a:pPr>
            <a:r>
              <a:rPr lang="zh-CN" altLang="en-US" sz="2000" b="0" u="none" dirty="0">
                <a:solidFill>
                  <a:srgbClr val="1A3868"/>
                </a:solidFill>
              </a:rPr>
              <a:t>大型局域网划分为多个子网，改善每个子网性能</a:t>
            </a:r>
          </a:p>
          <a:p>
            <a:pPr marL="536575" lvl="1" indent="-177800" eaLnBrk="0" hangingPunct="0">
              <a:spcBef>
                <a:spcPct val="20000"/>
              </a:spcBef>
              <a:spcAft>
                <a:spcPct val="20000"/>
              </a:spcAft>
              <a:buFontTx/>
              <a:buChar char="–"/>
            </a:pPr>
            <a:r>
              <a:rPr lang="zh-CN" altLang="en-US" sz="2000" b="0" u="none" dirty="0">
                <a:solidFill>
                  <a:srgbClr val="1A3868"/>
                </a:solidFill>
              </a:rPr>
              <a:t>用网桥或者路由器互联</a:t>
            </a:r>
          </a:p>
          <a:p>
            <a:pPr marL="179388" indent="-179388" eaLnBrk="0" hangingPunct="0">
              <a:spcBef>
                <a:spcPct val="20000"/>
              </a:spcBef>
              <a:spcAft>
                <a:spcPct val="20000"/>
              </a:spcAft>
              <a:buFontTx/>
              <a:buChar char="•"/>
            </a:pPr>
            <a:r>
              <a:rPr lang="zh-CN" altLang="en-US" sz="2000" b="0" u="none" dirty="0">
                <a:solidFill>
                  <a:srgbClr val="1A3868"/>
                </a:solidFill>
              </a:rPr>
              <a:t>交换式局域网  </a:t>
            </a:r>
            <a:r>
              <a:rPr lang="en-US" altLang="zh-CN" sz="2000" b="0" u="none" dirty="0">
                <a:solidFill>
                  <a:srgbClr val="1A3868"/>
                </a:solidFill>
              </a:rPr>
              <a:t>vs. </a:t>
            </a:r>
            <a:r>
              <a:rPr lang="zh-CN" altLang="en-US" sz="2000" b="0" u="none" dirty="0">
                <a:solidFill>
                  <a:srgbClr val="1A3868"/>
                </a:solidFill>
              </a:rPr>
              <a:t>共享式局域网</a:t>
            </a:r>
          </a:p>
        </p:txBody>
      </p:sp>
      <p:sp>
        <p:nvSpPr>
          <p:cNvPr id="173059" name="Rectangle 3"/>
          <p:cNvSpPr>
            <a:spLocks noChangeArrowheads="1"/>
          </p:cNvSpPr>
          <p:nvPr/>
        </p:nvSpPr>
        <p:spPr bwMode="auto">
          <a:xfrm>
            <a:off x="539750" y="4066397"/>
            <a:ext cx="5327650" cy="792163"/>
          </a:xfrm>
          <a:prstGeom prst="rect">
            <a:avLst/>
          </a:prstGeom>
          <a:gradFill flip="none" rotWithShape="1">
            <a:gsLst>
              <a:gs pos="0">
                <a:schemeClr val="accent5">
                  <a:lumMod val="50000"/>
                  <a:shade val="30000"/>
                  <a:satMod val="115000"/>
                </a:schemeClr>
              </a:gs>
              <a:gs pos="50000">
                <a:schemeClr val="accent5">
                  <a:lumMod val="50000"/>
                  <a:shade val="67500"/>
                  <a:satMod val="115000"/>
                </a:schemeClr>
              </a:gs>
              <a:gs pos="100000">
                <a:schemeClr val="accent5">
                  <a:lumMod val="50000"/>
                  <a:shade val="100000"/>
                  <a:satMod val="115000"/>
                </a:schemeClr>
              </a:gs>
            </a:gsLst>
            <a:lin ang="10800000" scaled="1"/>
            <a:tileRect/>
          </a:gradFill>
          <a:ln w="9525">
            <a:noFill/>
            <a:miter lim="800000"/>
            <a:headEnd/>
            <a:tailEnd/>
          </a:ln>
          <a:scene3d>
            <a:camera prst="orthographicFront"/>
            <a:lightRig rig="threePt" dir="t"/>
          </a:scene3d>
          <a:sp3d>
            <a:bevelT prst="slope"/>
          </a:sp3d>
        </p:spPr>
        <p:txBody>
          <a:bodyPr/>
          <a:lstStyle/>
          <a:p>
            <a:pPr marL="746125" indent="-746125">
              <a:lnSpc>
                <a:spcPct val="120000"/>
              </a:lnSpc>
              <a:spcBef>
                <a:spcPct val="20000"/>
              </a:spcBef>
              <a:spcAft>
                <a:spcPct val="20000"/>
              </a:spcAft>
              <a:defRPr/>
            </a:pPr>
            <a:r>
              <a:rPr lang="zh-CN" altLang="en-US" sz="2000" b="0" u="none" dirty="0">
                <a:solidFill>
                  <a:schemeClr val="bg1"/>
                </a:solidFill>
                <a:latin typeface="微软雅黑" pitchFamily="34" charset="-122"/>
              </a:rPr>
              <a:t>原则：兼容传统协议，提高传输速率与性能，扩大覆盖范围。</a:t>
            </a:r>
          </a:p>
        </p:txBody>
      </p:sp>
    </p:spTree>
    <p:extLst>
      <p:ext uri="{BB962C8B-B14F-4D97-AF65-F5344CB8AC3E}">
        <p14:creationId xmlns:p14="http://schemas.microsoft.com/office/powerpoint/2010/main" val="2745809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36204">
                                            <p:txEl>
                                              <p:pRg st="1" end="1"/>
                                            </p:txEl>
                                          </p:spTgt>
                                        </p:tgtEl>
                                        <p:attrNameLst>
                                          <p:attrName>style.visibility</p:attrName>
                                        </p:attrNameLst>
                                      </p:cBhvr>
                                      <p:to>
                                        <p:strVal val="visible"/>
                                      </p:to>
                                    </p:set>
                                    <p:animEffect transition="in" filter="blinds(horizontal)">
                                      <p:cBhvr>
                                        <p:cTn id="7" dur="500"/>
                                        <p:tgtEl>
                                          <p:spTgt spid="136204">
                                            <p:txEl>
                                              <p:pRg st="1" end="1"/>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136204">
                                            <p:txEl>
                                              <p:pRg st="2" end="2"/>
                                            </p:txEl>
                                          </p:spTgt>
                                        </p:tgtEl>
                                        <p:attrNameLst>
                                          <p:attrName>style.visibility</p:attrName>
                                        </p:attrNameLst>
                                      </p:cBhvr>
                                      <p:to>
                                        <p:strVal val="visible"/>
                                      </p:to>
                                    </p:set>
                                    <p:animEffect transition="in" filter="blinds(horizontal)">
                                      <p:cBhvr>
                                        <p:cTn id="10" dur="500"/>
                                        <p:tgtEl>
                                          <p:spTgt spid="136204">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136204">
                                            <p:txEl>
                                              <p:pRg st="3" end="3"/>
                                            </p:txEl>
                                          </p:spTgt>
                                        </p:tgtEl>
                                        <p:attrNameLst>
                                          <p:attrName>style.visibility</p:attrName>
                                        </p:attrNameLst>
                                      </p:cBhvr>
                                      <p:to>
                                        <p:strVal val="visible"/>
                                      </p:to>
                                    </p:set>
                                    <p:animEffect transition="in" filter="blinds(horizontal)">
                                      <p:cBhvr>
                                        <p:cTn id="15" dur="500"/>
                                        <p:tgtEl>
                                          <p:spTgt spid="136204">
                                            <p:txEl>
                                              <p:pRg st="3" end="3"/>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136204">
                                            <p:txEl>
                                              <p:pRg st="4" end="4"/>
                                            </p:txEl>
                                          </p:spTgt>
                                        </p:tgtEl>
                                        <p:attrNameLst>
                                          <p:attrName>style.visibility</p:attrName>
                                        </p:attrNameLst>
                                      </p:cBhvr>
                                      <p:to>
                                        <p:strVal val="visible"/>
                                      </p:to>
                                    </p:set>
                                    <p:animEffect transition="in" filter="blinds(horizontal)">
                                      <p:cBhvr>
                                        <p:cTn id="18" dur="500"/>
                                        <p:tgtEl>
                                          <p:spTgt spid="136204">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nodeType="clickEffect">
                                  <p:stCondLst>
                                    <p:cond delay="0"/>
                                  </p:stCondLst>
                                  <p:childTnLst>
                                    <p:set>
                                      <p:cBhvr>
                                        <p:cTn id="22" dur="1" fill="hold">
                                          <p:stCondLst>
                                            <p:cond delay="0"/>
                                          </p:stCondLst>
                                        </p:cTn>
                                        <p:tgtEl>
                                          <p:spTgt spid="136204">
                                            <p:txEl>
                                              <p:pRg st="5" end="5"/>
                                            </p:txEl>
                                          </p:spTgt>
                                        </p:tgtEl>
                                        <p:attrNameLst>
                                          <p:attrName>style.visibility</p:attrName>
                                        </p:attrNameLst>
                                      </p:cBhvr>
                                      <p:to>
                                        <p:strVal val="visible"/>
                                      </p:to>
                                    </p:set>
                                    <p:animEffect transition="in" filter="blinds(horizontal)">
                                      <p:cBhvr>
                                        <p:cTn id="23" dur="500"/>
                                        <p:tgtEl>
                                          <p:spTgt spid="136204">
                                            <p:txEl>
                                              <p:pRg st="5" end="5"/>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4" presetClass="entr" presetSubtype="16" fill="hold" nodeType="clickEffect">
                                  <p:stCondLst>
                                    <p:cond delay="0"/>
                                  </p:stCondLst>
                                  <p:childTnLst>
                                    <p:set>
                                      <p:cBhvr>
                                        <p:cTn id="27" dur="1" fill="hold">
                                          <p:stCondLst>
                                            <p:cond delay="0"/>
                                          </p:stCondLst>
                                        </p:cTn>
                                        <p:tgtEl>
                                          <p:spTgt spid="173059"/>
                                        </p:tgtEl>
                                        <p:attrNameLst>
                                          <p:attrName>style.visibility</p:attrName>
                                        </p:attrNameLst>
                                      </p:cBhvr>
                                      <p:to>
                                        <p:strVal val="visible"/>
                                      </p:to>
                                    </p:set>
                                    <p:animEffect transition="in" filter="box(in)">
                                      <p:cBhvr>
                                        <p:cTn id="28" dur="500"/>
                                        <p:tgtEl>
                                          <p:spTgt spid="1730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标题 1"/>
          <p:cNvSpPr>
            <a:spLocks noGrp="1"/>
          </p:cNvSpPr>
          <p:nvPr>
            <p:ph type="title" idx="4294967295"/>
          </p:nvPr>
        </p:nvSpPr>
        <p:spPr>
          <a:xfrm>
            <a:off x="250825" y="706438"/>
            <a:ext cx="8029575" cy="857250"/>
          </a:xfrm>
        </p:spPr>
        <p:txBody>
          <a:bodyPr/>
          <a:lstStyle/>
          <a:p>
            <a:pPr algn="l">
              <a:defRPr/>
            </a:pPr>
            <a:r>
              <a:rPr lang="zh-CN" altLang="en-US" sz="2400" kern="1200" dirty="0" smtClean="0">
                <a:solidFill>
                  <a:srgbClr val="007D7A"/>
                </a:solidFill>
                <a:latin typeface="Times New Roman" pitchFamily="18" charset="0"/>
                <a:cs typeface="Times New Roman" pitchFamily="18" charset="0"/>
              </a:rPr>
              <a:t>三、无线局域网技术研究与发展</a:t>
            </a:r>
          </a:p>
        </p:txBody>
      </p:sp>
      <p:sp>
        <p:nvSpPr>
          <p:cNvPr id="141315" name="内容占位符 2"/>
          <p:cNvSpPr>
            <a:spLocks noGrp="1"/>
          </p:cNvSpPr>
          <p:nvPr>
            <p:ph idx="4294967295"/>
          </p:nvPr>
        </p:nvSpPr>
        <p:spPr>
          <a:xfrm>
            <a:off x="349250" y="1503363"/>
            <a:ext cx="5151438" cy="2570162"/>
          </a:xfrm>
        </p:spPr>
        <p:txBody>
          <a:bodyPr/>
          <a:lstStyle/>
          <a:p>
            <a:pPr>
              <a:lnSpc>
                <a:spcPct val="120000"/>
              </a:lnSpc>
              <a:spcAft>
                <a:spcPct val="20000"/>
              </a:spcAft>
              <a:buFontTx/>
              <a:buNone/>
              <a:defRPr/>
            </a:pPr>
            <a:r>
              <a:rPr lang="zh-CN" altLang="en-US" sz="2000" kern="1200" dirty="0" smtClean="0">
                <a:solidFill>
                  <a:srgbClr val="1A3868"/>
                </a:solidFill>
                <a:latin typeface="Times New Roman" pitchFamily="18" charset="0"/>
                <a:cs typeface="Times New Roman" pitchFamily="18" charset="0"/>
              </a:rPr>
              <a:t>无线</a:t>
            </a:r>
            <a:r>
              <a:rPr lang="zh-CN" altLang="en-US" sz="2000" kern="1200" dirty="0" smtClean="0">
                <a:solidFill>
                  <a:srgbClr val="1A3868"/>
                </a:solidFill>
                <a:latin typeface="Times New Roman" pitchFamily="18" charset="0"/>
                <a:cs typeface="Times New Roman" pitchFamily="18" charset="0"/>
              </a:rPr>
              <a:t>局域网</a:t>
            </a:r>
            <a:r>
              <a:rPr lang="en-US" altLang="zh-CN" sz="2000" kern="1200" dirty="0" smtClean="0">
                <a:solidFill>
                  <a:srgbClr val="1A3868"/>
                </a:solidFill>
                <a:latin typeface="Times New Roman" pitchFamily="18" charset="0"/>
                <a:cs typeface="Times New Roman" pitchFamily="18" charset="0"/>
              </a:rPr>
              <a:t>WLAN</a:t>
            </a:r>
            <a:r>
              <a:rPr lang="zh-CN" altLang="en-US" sz="2000" kern="1200" dirty="0" smtClean="0">
                <a:solidFill>
                  <a:srgbClr val="1A3868"/>
                </a:solidFill>
                <a:latin typeface="Times New Roman" pitchFamily="18" charset="0"/>
                <a:cs typeface="Times New Roman" pitchFamily="18" charset="0"/>
              </a:rPr>
              <a:t>的</a:t>
            </a:r>
            <a:r>
              <a:rPr lang="zh-CN" altLang="en-US" sz="2000" kern="1200" dirty="0" smtClean="0">
                <a:solidFill>
                  <a:srgbClr val="1A3868"/>
                </a:solidFill>
                <a:latin typeface="Times New Roman" pitchFamily="18" charset="0"/>
                <a:cs typeface="Times New Roman" pitchFamily="18" charset="0"/>
              </a:rPr>
              <a:t>应用领域：</a:t>
            </a:r>
          </a:p>
          <a:p>
            <a:pPr marL="268288" indent="-268288">
              <a:lnSpc>
                <a:spcPct val="120000"/>
              </a:lnSpc>
              <a:spcAft>
                <a:spcPct val="20000"/>
              </a:spcAft>
              <a:defRPr/>
            </a:pPr>
            <a:r>
              <a:rPr lang="zh-CN" altLang="en-US" sz="2000" kern="1200" dirty="0" smtClean="0">
                <a:solidFill>
                  <a:srgbClr val="1A3868"/>
                </a:solidFill>
                <a:latin typeface="Times New Roman" pitchFamily="18" charset="0"/>
                <a:cs typeface="Times New Roman" pitchFamily="18" charset="0"/>
              </a:rPr>
              <a:t>作为传统局域网的扩充</a:t>
            </a:r>
          </a:p>
          <a:p>
            <a:pPr marL="268288" indent="-268288">
              <a:lnSpc>
                <a:spcPct val="120000"/>
              </a:lnSpc>
              <a:spcAft>
                <a:spcPct val="20000"/>
              </a:spcAft>
              <a:defRPr/>
            </a:pPr>
            <a:r>
              <a:rPr lang="zh-CN" altLang="en-US" sz="2000" kern="1200" dirty="0" smtClean="0">
                <a:solidFill>
                  <a:srgbClr val="1A3868"/>
                </a:solidFill>
                <a:latin typeface="Times New Roman" pitchFamily="18" charset="0"/>
                <a:cs typeface="Times New Roman" pitchFamily="18" charset="0"/>
              </a:rPr>
              <a:t>用于建筑物之间的互连</a:t>
            </a:r>
          </a:p>
          <a:p>
            <a:pPr marL="268288" indent="-268288">
              <a:lnSpc>
                <a:spcPct val="120000"/>
              </a:lnSpc>
              <a:spcAft>
                <a:spcPct val="20000"/>
              </a:spcAft>
              <a:defRPr/>
            </a:pPr>
            <a:r>
              <a:rPr lang="zh-CN" altLang="en-US" sz="2000" kern="1200" dirty="0" smtClean="0">
                <a:solidFill>
                  <a:srgbClr val="1A3868"/>
                </a:solidFill>
                <a:latin typeface="Times New Roman" pitchFamily="18" charset="0"/>
                <a:cs typeface="Times New Roman" pitchFamily="18" charset="0"/>
              </a:rPr>
              <a:t>用于移动结点的漫游访问</a:t>
            </a:r>
          </a:p>
          <a:p>
            <a:pPr marL="268288" indent="-268288">
              <a:lnSpc>
                <a:spcPct val="120000"/>
              </a:lnSpc>
              <a:spcAft>
                <a:spcPct val="20000"/>
              </a:spcAft>
              <a:defRPr/>
            </a:pPr>
            <a:r>
              <a:rPr lang="zh-CN" altLang="en-US" sz="2000" kern="1200" dirty="0" smtClean="0">
                <a:solidFill>
                  <a:srgbClr val="1A3868"/>
                </a:solidFill>
                <a:latin typeface="Times New Roman" pitchFamily="18" charset="0"/>
                <a:cs typeface="Times New Roman" pitchFamily="18" charset="0"/>
              </a:rPr>
              <a:t>用于构建特殊的移动网络</a:t>
            </a:r>
          </a:p>
        </p:txBody>
      </p:sp>
      <p:sp>
        <p:nvSpPr>
          <p:cNvPr id="4" name="矩形 3"/>
          <p:cNvSpPr/>
          <p:nvPr/>
        </p:nvSpPr>
        <p:spPr bwMode="auto">
          <a:xfrm>
            <a:off x="3643306" y="2572544"/>
            <a:ext cx="1928826" cy="500066"/>
          </a:xfrm>
          <a:prstGeom prst="rect">
            <a:avLst/>
          </a:prstGeom>
          <a:gradFill flip="none" rotWithShape="1">
            <a:gsLst>
              <a:gs pos="0">
                <a:schemeClr val="accent5">
                  <a:lumMod val="50000"/>
                  <a:shade val="30000"/>
                  <a:satMod val="115000"/>
                </a:schemeClr>
              </a:gs>
              <a:gs pos="50000">
                <a:schemeClr val="accent5">
                  <a:lumMod val="50000"/>
                  <a:shade val="67500"/>
                  <a:satMod val="115000"/>
                </a:schemeClr>
              </a:gs>
              <a:gs pos="100000">
                <a:schemeClr val="accent5">
                  <a:lumMod val="50000"/>
                  <a:shade val="100000"/>
                  <a:satMod val="115000"/>
                </a:schemeClr>
              </a:gs>
            </a:gsLst>
            <a:lin ang="10800000" scaled="1"/>
            <a:tileRect/>
          </a:gradFill>
          <a:ln w="9525">
            <a:noFill/>
            <a:miter lim="800000"/>
            <a:headEnd/>
            <a:tailEnd/>
          </a:ln>
          <a:scene3d>
            <a:camera prst="orthographicFront"/>
            <a:lightRig rig="threePt" dir="t"/>
          </a:scene3d>
          <a:sp3d>
            <a:bevelT prst="slope"/>
          </a:sp3d>
        </p:spPr>
        <p:txBody>
          <a:bodyPr/>
          <a:lstStyle/>
          <a:p>
            <a:pPr marL="746125" indent="-746125">
              <a:lnSpc>
                <a:spcPct val="120000"/>
              </a:lnSpc>
              <a:spcBef>
                <a:spcPct val="20000"/>
              </a:spcBef>
              <a:spcAft>
                <a:spcPct val="20000"/>
              </a:spcAft>
              <a:defRPr/>
            </a:pPr>
            <a:r>
              <a:rPr lang="en-US" altLang="zh-CN" sz="2000" b="0" u="none" dirty="0">
                <a:solidFill>
                  <a:schemeClr val="bg1"/>
                </a:solidFill>
                <a:latin typeface="微软雅黑" pitchFamily="34" charset="-122"/>
              </a:rPr>
              <a:t>802.11</a:t>
            </a:r>
            <a:r>
              <a:rPr lang="zh-CN" altLang="en-US" sz="2000" b="0" u="none" dirty="0">
                <a:solidFill>
                  <a:schemeClr val="bg1"/>
                </a:solidFill>
                <a:latin typeface="微软雅黑" pitchFamily="34" charset="-122"/>
              </a:rPr>
              <a:t>工作组</a:t>
            </a:r>
          </a:p>
        </p:txBody>
      </p:sp>
    </p:spTree>
    <p:extLst>
      <p:ext uri="{BB962C8B-B14F-4D97-AF65-F5344CB8AC3E}">
        <p14:creationId xmlns:p14="http://schemas.microsoft.com/office/powerpoint/2010/main" val="460682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标题 1"/>
          <p:cNvSpPr>
            <a:spLocks noGrp="1"/>
          </p:cNvSpPr>
          <p:nvPr>
            <p:ph type="title" idx="4294967295"/>
          </p:nvPr>
        </p:nvSpPr>
        <p:spPr>
          <a:xfrm>
            <a:off x="250824" y="801688"/>
            <a:ext cx="3817119" cy="474662"/>
          </a:xfrm>
        </p:spPr>
        <p:txBody>
          <a:bodyPr/>
          <a:lstStyle/>
          <a:p>
            <a:pPr algn="l">
              <a:defRPr/>
            </a:pPr>
            <a:r>
              <a:rPr lang="en-US" altLang="zh-CN" sz="2400" kern="1200" dirty="0" smtClean="0">
                <a:solidFill>
                  <a:srgbClr val="007D7A"/>
                </a:solidFill>
                <a:latin typeface="Times New Roman" pitchFamily="18" charset="0"/>
                <a:cs typeface="Times New Roman" pitchFamily="18" charset="0"/>
              </a:rPr>
              <a:t>802.11</a:t>
            </a:r>
            <a:r>
              <a:rPr lang="zh-CN" altLang="en-US" sz="2400" kern="1200" dirty="0" smtClean="0">
                <a:solidFill>
                  <a:srgbClr val="007D7A"/>
                </a:solidFill>
                <a:latin typeface="Times New Roman" pitchFamily="18" charset="0"/>
                <a:cs typeface="Times New Roman" pitchFamily="18" charset="0"/>
              </a:rPr>
              <a:t>无线</a:t>
            </a:r>
            <a:r>
              <a:rPr lang="zh-CN" altLang="en-US" sz="2400" kern="1200" dirty="0" smtClean="0">
                <a:solidFill>
                  <a:srgbClr val="007D7A"/>
                </a:solidFill>
                <a:latin typeface="Times New Roman" pitchFamily="18" charset="0"/>
                <a:cs typeface="Times New Roman" pitchFamily="18" charset="0"/>
              </a:rPr>
              <a:t>局域网的分类</a:t>
            </a:r>
          </a:p>
        </p:txBody>
      </p:sp>
      <p:graphicFrame>
        <p:nvGraphicFramePr>
          <p:cNvPr id="9" name="图示 8"/>
          <p:cNvGraphicFramePr/>
          <p:nvPr>
            <p:extLst>
              <p:ext uri="{D42A27DB-BD31-4B8C-83A1-F6EECF244321}">
                <p14:modId xmlns:p14="http://schemas.microsoft.com/office/powerpoint/2010/main" val="437959500"/>
              </p:ext>
            </p:extLst>
          </p:nvPr>
        </p:nvGraphicFramePr>
        <p:xfrm>
          <a:off x="428596" y="801984"/>
          <a:ext cx="5643602" cy="37147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矩形 1"/>
          <p:cNvSpPr/>
          <p:nvPr/>
        </p:nvSpPr>
        <p:spPr>
          <a:xfrm>
            <a:off x="179512" y="4129425"/>
            <a:ext cx="6840760" cy="1015663"/>
          </a:xfrm>
          <a:prstGeom prst="rect">
            <a:avLst/>
          </a:prstGeom>
        </p:spPr>
        <p:txBody>
          <a:bodyPr wrap="square">
            <a:spAutoFit/>
          </a:bodyPr>
          <a:lstStyle/>
          <a:p>
            <a:pPr eaLnBrk="0" hangingPunct="0">
              <a:spcBef>
                <a:spcPct val="20000"/>
              </a:spcBef>
              <a:spcAft>
                <a:spcPct val="20000"/>
              </a:spcAft>
            </a:pPr>
            <a:r>
              <a:rPr lang="zh-CN" altLang="en-US" sz="2000" b="0" u="none" dirty="0">
                <a:solidFill>
                  <a:srgbClr val="1A3868"/>
                </a:solidFill>
              </a:rPr>
              <a:t>第一版本的</a:t>
            </a:r>
            <a:r>
              <a:rPr lang="en-US" altLang="zh-CN" sz="2000" b="0" u="none" dirty="0">
                <a:solidFill>
                  <a:srgbClr val="1A3868"/>
                </a:solidFill>
              </a:rPr>
              <a:t>IEEE 802.11</a:t>
            </a:r>
            <a:r>
              <a:rPr lang="zh-CN" altLang="en-US" sz="2000" b="0" u="none" dirty="0">
                <a:solidFill>
                  <a:srgbClr val="1A3868"/>
                </a:solidFill>
              </a:rPr>
              <a:t>标准协议出现于</a:t>
            </a:r>
            <a:r>
              <a:rPr lang="en-US" altLang="zh-CN" sz="2000" b="0" u="none" dirty="0">
                <a:solidFill>
                  <a:srgbClr val="1A3868"/>
                </a:solidFill>
              </a:rPr>
              <a:t>1997</a:t>
            </a:r>
            <a:r>
              <a:rPr lang="zh-CN" altLang="en-US" sz="2000" b="0" u="none" dirty="0">
                <a:solidFill>
                  <a:srgbClr val="1A3868"/>
                </a:solidFill>
              </a:rPr>
              <a:t>年，后面陆续推出了多个修正案。</a:t>
            </a:r>
            <a:r>
              <a:rPr lang="en-US" altLang="zh-CN" sz="2000" b="0" u="none" dirty="0">
                <a:solidFill>
                  <a:srgbClr val="1A3868"/>
                </a:solidFill>
              </a:rPr>
              <a:t>IEEE 802.11</a:t>
            </a:r>
            <a:r>
              <a:rPr lang="zh-CN" altLang="en-US" sz="2000" b="0" u="none" dirty="0">
                <a:solidFill>
                  <a:srgbClr val="1A3868"/>
                </a:solidFill>
              </a:rPr>
              <a:t>标准里面最有名的是工作在</a:t>
            </a:r>
            <a:r>
              <a:rPr lang="en-US" altLang="zh-CN" sz="2000" b="0" u="none" dirty="0">
                <a:solidFill>
                  <a:srgbClr val="1A3868"/>
                </a:solidFill>
              </a:rPr>
              <a:t>2.4GHz</a:t>
            </a:r>
            <a:r>
              <a:rPr lang="zh-CN" altLang="en-US" sz="2000" b="0" u="none" dirty="0">
                <a:solidFill>
                  <a:srgbClr val="1A3868"/>
                </a:solidFill>
              </a:rPr>
              <a:t>频段上的</a:t>
            </a:r>
            <a:r>
              <a:rPr lang="en-US" altLang="zh-CN" sz="2000" b="0" u="none" dirty="0">
                <a:solidFill>
                  <a:srgbClr val="1A3868"/>
                </a:solidFill>
              </a:rPr>
              <a:t>IEEE 802.11b</a:t>
            </a:r>
            <a:r>
              <a:rPr lang="zh-CN" altLang="en-US" sz="2000" b="0" u="none" dirty="0">
                <a:solidFill>
                  <a:srgbClr val="1A3868"/>
                </a:solidFill>
              </a:rPr>
              <a:t>标准。 </a:t>
            </a:r>
          </a:p>
        </p:txBody>
      </p:sp>
    </p:spTree>
    <p:extLst>
      <p:ext uri="{BB962C8B-B14F-4D97-AF65-F5344CB8AC3E}">
        <p14:creationId xmlns:p14="http://schemas.microsoft.com/office/powerpoint/2010/main" val="384612628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0"/>
          </p:nvPr>
        </p:nvSpPr>
        <p:spPr/>
        <p:txBody>
          <a:bodyPr/>
          <a:lstStyle/>
          <a:p>
            <a:pPr>
              <a:defRPr/>
            </a:pPr>
            <a:fld id="{F5FAECC5-CF03-4D51-BFC2-7ED2DE090AE4}" type="slidenum">
              <a:rPr lang="zh-CN" altLang="en-US" smtClean="0"/>
              <a:pPr>
                <a:defRPr/>
              </a:pPr>
              <a:t>33</a:t>
            </a:fld>
            <a:endParaRPr lang="en-US" altLang="zh-CN"/>
          </a:p>
        </p:txBody>
      </p:sp>
      <p:sp>
        <p:nvSpPr>
          <p:cNvPr id="4" name="标题 1"/>
          <p:cNvSpPr txBox="1">
            <a:spLocks/>
          </p:cNvSpPr>
          <p:nvPr/>
        </p:nvSpPr>
        <p:spPr bwMode="auto">
          <a:xfrm>
            <a:off x="250824" y="801688"/>
            <a:ext cx="3817119" cy="47466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2800" b="1">
                <a:solidFill>
                  <a:srgbClr val="194D19"/>
                </a:solidFill>
                <a:latin typeface="+mj-lt"/>
                <a:ea typeface="+mj-ea"/>
                <a:cs typeface="+mj-cs"/>
              </a:defRPr>
            </a:lvl1pPr>
            <a:lvl2pPr algn="ctr" rtl="0" eaLnBrk="0" fontAlgn="base" hangingPunct="0">
              <a:spcBef>
                <a:spcPct val="0"/>
              </a:spcBef>
              <a:spcAft>
                <a:spcPct val="0"/>
              </a:spcAft>
              <a:defRPr sz="2800" b="1">
                <a:solidFill>
                  <a:srgbClr val="194D19"/>
                </a:solidFill>
                <a:latin typeface="Constantia" pitchFamily="18" charset="0"/>
                <a:ea typeface="微软雅黑" pitchFamily="34" charset="-122"/>
              </a:defRPr>
            </a:lvl2pPr>
            <a:lvl3pPr algn="ctr" rtl="0" eaLnBrk="0" fontAlgn="base" hangingPunct="0">
              <a:spcBef>
                <a:spcPct val="0"/>
              </a:spcBef>
              <a:spcAft>
                <a:spcPct val="0"/>
              </a:spcAft>
              <a:defRPr sz="2800" b="1">
                <a:solidFill>
                  <a:srgbClr val="194D19"/>
                </a:solidFill>
                <a:latin typeface="Constantia" pitchFamily="18" charset="0"/>
                <a:ea typeface="微软雅黑" pitchFamily="34" charset="-122"/>
              </a:defRPr>
            </a:lvl3pPr>
            <a:lvl4pPr algn="ctr" rtl="0" eaLnBrk="0" fontAlgn="base" hangingPunct="0">
              <a:spcBef>
                <a:spcPct val="0"/>
              </a:spcBef>
              <a:spcAft>
                <a:spcPct val="0"/>
              </a:spcAft>
              <a:defRPr sz="2800" b="1">
                <a:solidFill>
                  <a:srgbClr val="194D19"/>
                </a:solidFill>
                <a:latin typeface="Constantia" pitchFamily="18" charset="0"/>
                <a:ea typeface="微软雅黑" pitchFamily="34" charset="-122"/>
              </a:defRPr>
            </a:lvl4pPr>
            <a:lvl5pPr algn="ctr" rtl="0" eaLnBrk="0" fontAlgn="base" hangingPunct="0">
              <a:spcBef>
                <a:spcPct val="0"/>
              </a:spcBef>
              <a:spcAft>
                <a:spcPct val="0"/>
              </a:spcAft>
              <a:defRPr sz="2800" b="1">
                <a:solidFill>
                  <a:srgbClr val="194D19"/>
                </a:solidFill>
                <a:latin typeface="Constantia" pitchFamily="18" charset="0"/>
                <a:ea typeface="微软雅黑" pitchFamily="34" charset="-122"/>
              </a:defRPr>
            </a:lvl5pPr>
            <a:lvl6pPr marL="457200" algn="ctr" rtl="0" eaLnBrk="0" fontAlgn="base" hangingPunct="0">
              <a:spcBef>
                <a:spcPct val="0"/>
              </a:spcBef>
              <a:spcAft>
                <a:spcPct val="0"/>
              </a:spcAft>
              <a:defRPr sz="2800" b="1">
                <a:solidFill>
                  <a:srgbClr val="194D19"/>
                </a:solidFill>
                <a:latin typeface="Constantia" pitchFamily="18" charset="0"/>
                <a:ea typeface="微软雅黑" pitchFamily="34" charset="-122"/>
              </a:defRPr>
            </a:lvl6pPr>
            <a:lvl7pPr marL="914400" algn="ctr" rtl="0" eaLnBrk="0" fontAlgn="base" hangingPunct="0">
              <a:spcBef>
                <a:spcPct val="0"/>
              </a:spcBef>
              <a:spcAft>
                <a:spcPct val="0"/>
              </a:spcAft>
              <a:defRPr sz="2800" b="1">
                <a:solidFill>
                  <a:srgbClr val="194D19"/>
                </a:solidFill>
                <a:latin typeface="Constantia" pitchFamily="18" charset="0"/>
                <a:ea typeface="微软雅黑" pitchFamily="34" charset="-122"/>
              </a:defRPr>
            </a:lvl7pPr>
            <a:lvl8pPr marL="1371600" algn="ctr" rtl="0" eaLnBrk="0" fontAlgn="base" hangingPunct="0">
              <a:spcBef>
                <a:spcPct val="0"/>
              </a:spcBef>
              <a:spcAft>
                <a:spcPct val="0"/>
              </a:spcAft>
              <a:defRPr sz="2800" b="1">
                <a:solidFill>
                  <a:srgbClr val="194D19"/>
                </a:solidFill>
                <a:latin typeface="Constantia" pitchFamily="18" charset="0"/>
                <a:ea typeface="微软雅黑" pitchFamily="34" charset="-122"/>
              </a:defRPr>
            </a:lvl8pPr>
            <a:lvl9pPr marL="1828800" algn="ctr" rtl="0" eaLnBrk="0" fontAlgn="base" hangingPunct="0">
              <a:spcBef>
                <a:spcPct val="0"/>
              </a:spcBef>
              <a:spcAft>
                <a:spcPct val="0"/>
              </a:spcAft>
              <a:defRPr sz="2800" b="1">
                <a:solidFill>
                  <a:srgbClr val="194D19"/>
                </a:solidFill>
                <a:latin typeface="Constantia" pitchFamily="18" charset="0"/>
                <a:ea typeface="微软雅黑" pitchFamily="34" charset="-122"/>
              </a:defRPr>
            </a:lvl9pPr>
          </a:lstStyle>
          <a:p>
            <a:pPr algn="l">
              <a:defRPr/>
            </a:pPr>
            <a:r>
              <a:rPr lang="en-US" altLang="zh-CN" sz="2400" u="none" kern="1200" dirty="0" smtClean="0">
                <a:solidFill>
                  <a:srgbClr val="007D7A"/>
                </a:solidFill>
                <a:latin typeface="Times New Roman" pitchFamily="18" charset="0"/>
                <a:cs typeface="Times New Roman" pitchFamily="18" charset="0"/>
              </a:rPr>
              <a:t>802.11</a:t>
            </a:r>
            <a:r>
              <a:rPr lang="zh-CN" altLang="en-US" sz="2400" u="none" kern="1200" dirty="0" smtClean="0">
                <a:solidFill>
                  <a:srgbClr val="007D7A"/>
                </a:solidFill>
                <a:latin typeface="Times New Roman" pitchFamily="18" charset="0"/>
                <a:cs typeface="Times New Roman" pitchFamily="18" charset="0"/>
              </a:rPr>
              <a:t>家族部分成员</a:t>
            </a:r>
            <a:endParaRPr lang="zh-CN" altLang="en-US" sz="2400" u="none" kern="1200" dirty="0" smtClean="0">
              <a:solidFill>
                <a:srgbClr val="007D7A"/>
              </a:solidFill>
              <a:latin typeface="Times New Roman" pitchFamily="18" charset="0"/>
              <a:cs typeface="Times New Roman" pitchFamily="18" charset="0"/>
            </a:endParaRPr>
          </a:p>
        </p:txBody>
      </p:sp>
      <p:pic>
        <p:nvPicPr>
          <p:cNvPr id="5" name="图片 4"/>
          <p:cNvPicPr>
            <a:picLocks noChangeAspect="1"/>
          </p:cNvPicPr>
          <p:nvPr/>
        </p:nvPicPr>
        <p:blipFill>
          <a:blip r:embed="rId3"/>
          <a:stretch>
            <a:fillRect/>
          </a:stretch>
        </p:blipFill>
        <p:spPr>
          <a:xfrm>
            <a:off x="250824" y="1450205"/>
            <a:ext cx="6775524" cy="3435747"/>
          </a:xfrm>
          <a:prstGeom prst="rect">
            <a:avLst/>
          </a:prstGeom>
        </p:spPr>
      </p:pic>
    </p:spTree>
    <p:extLst>
      <p:ext uri="{BB962C8B-B14F-4D97-AF65-F5344CB8AC3E}">
        <p14:creationId xmlns:p14="http://schemas.microsoft.com/office/powerpoint/2010/main" val="171432142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0"/>
          </p:nvPr>
        </p:nvSpPr>
        <p:spPr/>
        <p:txBody>
          <a:bodyPr/>
          <a:lstStyle/>
          <a:p>
            <a:pPr>
              <a:defRPr/>
            </a:pPr>
            <a:fld id="{F5FAECC5-CF03-4D51-BFC2-7ED2DE090AE4}" type="slidenum">
              <a:rPr lang="zh-CN" altLang="en-US" smtClean="0"/>
              <a:pPr>
                <a:defRPr/>
              </a:pPr>
              <a:t>34</a:t>
            </a:fld>
            <a:endParaRPr lang="en-US" altLang="zh-CN"/>
          </a:p>
        </p:txBody>
      </p:sp>
      <p:sp>
        <p:nvSpPr>
          <p:cNvPr id="3" name="矩形 2"/>
          <p:cNvSpPr/>
          <p:nvPr/>
        </p:nvSpPr>
        <p:spPr>
          <a:xfrm>
            <a:off x="395536" y="1708448"/>
            <a:ext cx="5817939" cy="3071610"/>
          </a:xfrm>
          <a:prstGeom prst="rect">
            <a:avLst/>
          </a:prstGeom>
        </p:spPr>
        <p:txBody>
          <a:bodyPr wrap="square">
            <a:spAutoFit/>
          </a:bodyPr>
          <a:lstStyle/>
          <a:p>
            <a:pPr marL="342900" indent="-342900" eaLnBrk="0" hangingPunct="0">
              <a:spcBef>
                <a:spcPct val="20000"/>
              </a:spcBef>
              <a:spcAft>
                <a:spcPct val="20000"/>
              </a:spcAft>
              <a:buFont typeface="Arial" panose="020B0604020202020204" pitchFamily="34" charset="0"/>
              <a:buChar char="•"/>
            </a:pPr>
            <a:r>
              <a:rPr lang="en-US" altLang="zh-CN" sz="2200" b="0" u="none" dirty="0">
                <a:solidFill>
                  <a:srgbClr val="1A3868"/>
                </a:solidFill>
              </a:rPr>
              <a:t>802.11</a:t>
            </a:r>
            <a:r>
              <a:rPr lang="zh-CN" altLang="en-US" sz="2200" b="0" u="none" dirty="0">
                <a:solidFill>
                  <a:srgbClr val="1A3868"/>
                </a:solidFill>
              </a:rPr>
              <a:t>是</a:t>
            </a:r>
            <a:r>
              <a:rPr lang="en-US" altLang="zh-CN" sz="2200" b="0" u="none" dirty="0">
                <a:solidFill>
                  <a:srgbClr val="1A3868"/>
                </a:solidFill>
              </a:rPr>
              <a:t>IEEE 802.11 Task Group</a:t>
            </a:r>
            <a:r>
              <a:rPr lang="zh-CN" altLang="en-US" sz="2200" b="0" u="none" dirty="0">
                <a:solidFill>
                  <a:srgbClr val="1A3868"/>
                </a:solidFill>
              </a:rPr>
              <a:t>制定的一系列</a:t>
            </a:r>
            <a:r>
              <a:rPr lang="en-US" altLang="zh-CN" sz="2200" b="0" u="none" dirty="0">
                <a:solidFill>
                  <a:srgbClr val="1A3868"/>
                </a:solidFill>
              </a:rPr>
              <a:t>WLAN</a:t>
            </a:r>
            <a:r>
              <a:rPr lang="zh-CN" altLang="en-US" sz="2200" b="0" u="none" dirty="0">
                <a:solidFill>
                  <a:srgbClr val="1A3868"/>
                </a:solidFill>
              </a:rPr>
              <a:t>标准。</a:t>
            </a:r>
            <a:endParaRPr lang="en-US" altLang="zh-CN" sz="2200" b="0" u="none" dirty="0">
              <a:solidFill>
                <a:srgbClr val="1A3868"/>
              </a:solidFill>
            </a:endParaRPr>
          </a:p>
          <a:p>
            <a:pPr marL="342900" indent="-342900" eaLnBrk="0" hangingPunct="0">
              <a:spcBef>
                <a:spcPct val="20000"/>
              </a:spcBef>
              <a:spcAft>
                <a:spcPct val="20000"/>
              </a:spcAft>
              <a:buFont typeface="Arial" panose="020B0604020202020204" pitchFamily="34" charset="0"/>
              <a:buChar char="•"/>
            </a:pPr>
            <a:r>
              <a:rPr lang="en-US" altLang="zh-CN" sz="2200" b="0" u="none" dirty="0">
                <a:solidFill>
                  <a:srgbClr val="1A3868"/>
                </a:solidFill>
              </a:rPr>
              <a:t>Wi-Fi</a:t>
            </a:r>
            <a:r>
              <a:rPr lang="zh-CN" altLang="en-US" sz="2200" b="0" u="none" dirty="0">
                <a:solidFill>
                  <a:srgbClr val="1A3868"/>
                </a:solidFill>
              </a:rPr>
              <a:t>是设备商成立的一个联盟，负责测试认证。</a:t>
            </a:r>
            <a:endParaRPr lang="en-US" altLang="zh-CN" sz="2200" b="0" u="none" dirty="0">
              <a:solidFill>
                <a:srgbClr val="1A3868"/>
              </a:solidFill>
            </a:endParaRPr>
          </a:p>
          <a:p>
            <a:pPr marL="342900" indent="-342900" eaLnBrk="0" hangingPunct="0">
              <a:spcBef>
                <a:spcPct val="20000"/>
              </a:spcBef>
              <a:spcAft>
                <a:spcPct val="20000"/>
              </a:spcAft>
              <a:buFont typeface="Arial" panose="020B0604020202020204" pitchFamily="34" charset="0"/>
              <a:buChar char="•"/>
            </a:pPr>
            <a:r>
              <a:rPr lang="en-US" altLang="zh-CN" sz="2200" b="0" u="none" dirty="0">
                <a:solidFill>
                  <a:srgbClr val="1A3868"/>
                </a:solidFill>
              </a:rPr>
              <a:t>Wi-Fi</a:t>
            </a:r>
            <a:r>
              <a:rPr lang="zh-CN" altLang="en-US" sz="2200" b="0" u="none" dirty="0">
                <a:solidFill>
                  <a:srgbClr val="1A3868"/>
                </a:solidFill>
              </a:rPr>
              <a:t>是任何一个基于</a:t>
            </a:r>
            <a:r>
              <a:rPr lang="en-US" altLang="zh-CN" sz="2200" b="0" u="none" dirty="0">
                <a:solidFill>
                  <a:srgbClr val="1A3868"/>
                </a:solidFill>
              </a:rPr>
              <a:t>802.11</a:t>
            </a:r>
            <a:r>
              <a:rPr lang="zh-CN" altLang="en-US" sz="2200" b="0" u="none" dirty="0">
                <a:solidFill>
                  <a:srgbClr val="1A3868"/>
                </a:solidFill>
              </a:rPr>
              <a:t>标准的</a:t>
            </a:r>
            <a:r>
              <a:rPr lang="en-US" altLang="zh-CN" sz="2200" b="0" u="none" dirty="0">
                <a:solidFill>
                  <a:srgbClr val="1A3868"/>
                </a:solidFill>
              </a:rPr>
              <a:t>WLAN</a:t>
            </a:r>
            <a:r>
              <a:rPr lang="zh-CN" altLang="en-US" sz="2200" b="0" u="none" dirty="0">
                <a:solidFill>
                  <a:srgbClr val="1A3868"/>
                </a:solidFill>
              </a:rPr>
              <a:t>产品（</a:t>
            </a:r>
            <a:r>
              <a:rPr lang="en-US" altLang="zh-CN" sz="2200" b="0" u="none" dirty="0">
                <a:solidFill>
                  <a:srgbClr val="1A3868"/>
                </a:solidFill>
              </a:rPr>
              <a:t>"wireless local area network (WLAN) products that are based on the IEEE 802.11 standard."</a:t>
            </a:r>
            <a:r>
              <a:rPr lang="zh-CN" altLang="en-US" sz="2200" b="0" u="none" dirty="0">
                <a:solidFill>
                  <a:srgbClr val="1A3868"/>
                </a:solidFill>
              </a:rPr>
              <a:t>）。</a:t>
            </a:r>
          </a:p>
        </p:txBody>
      </p:sp>
      <p:sp>
        <p:nvSpPr>
          <p:cNvPr id="4" name="标题 1"/>
          <p:cNvSpPr txBox="1">
            <a:spLocks/>
          </p:cNvSpPr>
          <p:nvPr/>
        </p:nvSpPr>
        <p:spPr bwMode="auto">
          <a:xfrm>
            <a:off x="250824" y="801688"/>
            <a:ext cx="3817119" cy="47466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2800" b="1">
                <a:solidFill>
                  <a:srgbClr val="194D19"/>
                </a:solidFill>
                <a:latin typeface="+mj-lt"/>
                <a:ea typeface="+mj-ea"/>
                <a:cs typeface="+mj-cs"/>
              </a:defRPr>
            </a:lvl1pPr>
            <a:lvl2pPr algn="ctr" rtl="0" eaLnBrk="0" fontAlgn="base" hangingPunct="0">
              <a:spcBef>
                <a:spcPct val="0"/>
              </a:spcBef>
              <a:spcAft>
                <a:spcPct val="0"/>
              </a:spcAft>
              <a:defRPr sz="2800" b="1">
                <a:solidFill>
                  <a:srgbClr val="194D19"/>
                </a:solidFill>
                <a:latin typeface="Constantia" pitchFamily="18" charset="0"/>
                <a:ea typeface="微软雅黑" pitchFamily="34" charset="-122"/>
              </a:defRPr>
            </a:lvl2pPr>
            <a:lvl3pPr algn="ctr" rtl="0" eaLnBrk="0" fontAlgn="base" hangingPunct="0">
              <a:spcBef>
                <a:spcPct val="0"/>
              </a:spcBef>
              <a:spcAft>
                <a:spcPct val="0"/>
              </a:spcAft>
              <a:defRPr sz="2800" b="1">
                <a:solidFill>
                  <a:srgbClr val="194D19"/>
                </a:solidFill>
                <a:latin typeface="Constantia" pitchFamily="18" charset="0"/>
                <a:ea typeface="微软雅黑" pitchFamily="34" charset="-122"/>
              </a:defRPr>
            </a:lvl3pPr>
            <a:lvl4pPr algn="ctr" rtl="0" eaLnBrk="0" fontAlgn="base" hangingPunct="0">
              <a:spcBef>
                <a:spcPct val="0"/>
              </a:spcBef>
              <a:spcAft>
                <a:spcPct val="0"/>
              </a:spcAft>
              <a:defRPr sz="2800" b="1">
                <a:solidFill>
                  <a:srgbClr val="194D19"/>
                </a:solidFill>
                <a:latin typeface="Constantia" pitchFamily="18" charset="0"/>
                <a:ea typeface="微软雅黑" pitchFamily="34" charset="-122"/>
              </a:defRPr>
            </a:lvl4pPr>
            <a:lvl5pPr algn="ctr" rtl="0" eaLnBrk="0" fontAlgn="base" hangingPunct="0">
              <a:spcBef>
                <a:spcPct val="0"/>
              </a:spcBef>
              <a:spcAft>
                <a:spcPct val="0"/>
              </a:spcAft>
              <a:defRPr sz="2800" b="1">
                <a:solidFill>
                  <a:srgbClr val="194D19"/>
                </a:solidFill>
                <a:latin typeface="Constantia" pitchFamily="18" charset="0"/>
                <a:ea typeface="微软雅黑" pitchFamily="34" charset="-122"/>
              </a:defRPr>
            </a:lvl5pPr>
            <a:lvl6pPr marL="457200" algn="ctr" rtl="0" eaLnBrk="0" fontAlgn="base" hangingPunct="0">
              <a:spcBef>
                <a:spcPct val="0"/>
              </a:spcBef>
              <a:spcAft>
                <a:spcPct val="0"/>
              </a:spcAft>
              <a:defRPr sz="2800" b="1">
                <a:solidFill>
                  <a:srgbClr val="194D19"/>
                </a:solidFill>
                <a:latin typeface="Constantia" pitchFamily="18" charset="0"/>
                <a:ea typeface="微软雅黑" pitchFamily="34" charset="-122"/>
              </a:defRPr>
            </a:lvl6pPr>
            <a:lvl7pPr marL="914400" algn="ctr" rtl="0" eaLnBrk="0" fontAlgn="base" hangingPunct="0">
              <a:spcBef>
                <a:spcPct val="0"/>
              </a:spcBef>
              <a:spcAft>
                <a:spcPct val="0"/>
              </a:spcAft>
              <a:defRPr sz="2800" b="1">
                <a:solidFill>
                  <a:srgbClr val="194D19"/>
                </a:solidFill>
                <a:latin typeface="Constantia" pitchFamily="18" charset="0"/>
                <a:ea typeface="微软雅黑" pitchFamily="34" charset="-122"/>
              </a:defRPr>
            </a:lvl7pPr>
            <a:lvl8pPr marL="1371600" algn="ctr" rtl="0" eaLnBrk="0" fontAlgn="base" hangingPunct="0">
              <a:spcBef>
                <a:spcPct val="0"/>
              </a:spcBef>
              <a:spcAft>
                <a:spcPct val="0"/>
              </a:spcAft>
              <a:defRPr sz="2800" b="1">
                <a:solidFill>
                  <a:srgbClr val="194D19"/>
                </a:solidFill>
                <a:latin typeface="Constantia" pitchFamily="18" charset="0"/>
                <a:ea typeface="微软雅黑" pitchFamily="34" charset="-122"/>
              </a:defRPr>
            </a:lvl8pPr>
            <a:lvl9pPr marL="1828800" algn="ctr" rtl="0" eaLnBrk="0" fontAlgn="base" hangingPunct="0">
              <a:spcBef>
                <a:spcPct val="0"/>
              </a:spcBef>
              <a:spcAft>
                <a:spcPct val="0"/>
              </a:spcAft>
              <a:defRPr sz="2800" b="1">
                <a:solidFill>
                  <a:srgbClr val="194D19"/>
                </a:solidFill>
                <a:latin typeface="Constantia" pitchFamily="18" charset="0"/>
                <a:ea typeface="微软雅黑" pitchFamily="34" charset="-122"/>
              </a:defRPr>
            </a:lvl9pPr>
          </a:lstStyle>
          <a:p>
            <a:pPr algn="l">
              <a:defRPr/>
            </a:pPr>
            <a:r>
              <a:rPr lang="en-US" altLang="zh-CN" sz="2400" u="none" kern="1200" dirty="0" smtClean="0">
                <a:solidFill>
                  <a:srgbClr val="007D7A"/>
                </a:solidFill>
                <a:latin typeface="Times New Roman" pitchFamily="18" charset="0"/>
                <a:cs typeface="Times New Roman" pitchFamily="18" charset="0"/>
              </a:rPr>
              <a:t>Wi-Fi </a:t>
            </a:r>
            <a:r>
              <a:rPr lang="zh-CN" altLang="en-US" sz="2400" u="none" kern="1200" dirty="0" smtClean="0">
                <a:solidFill>
                  <a:srgbClr val="007D7A"/>
                </a:solidFill>
                <a:latin typeface="Times New Roman" pitchFamily="18" charset="0"/>
                <a:cs typeface="Times New Roman" pitchFamily="18" charset="0"/>
              </a:rPr>
              <a:t>与 </a:t>
            </a:r>
            <a:r>
              <a:rPr lang="en-US" altLang="zh-CN" sz="2400" u="none" kern="1200" dirty="0" smtClean="0">
                <a:solidFill>
                  <a:srgbClr val="007D7A"/>
                </a:solidFill>
                <a:latin typeface="Times New Roman" pitchFamily="18" charset="0"/>
                <a:cs typeface="Times New Roman" pitchFamily="18" charset="0"/>
              </a:rPr>
              <a:t>802.11</a:t>
            </a:r>
            <a:endParaRPr lang="zh-CN" altLang="en-US" sz="2400" u="none" kern="1200" dirty="0" smtClean="0">
              <a:solidFill>
                <a:srgbClr val="007D7A"/>
              </a:solidFill>
              <a:latin typeface="Times New Roman" pitchFamily="18" charset="0"/>
              <a:cs typeface="Times New Roman" pitchFamily="18" charset="0"/>
            </a:endParaRPr>
          </a:p>
        </p:txBody>
      </p:sp>
    </p:spTree>
    <p:extLst>
      <p:ext uri="{BB962C8B-B14F-4D97-AF65-F5344CB8AC3E}">
        <p14:creationId xmlns:p14="http://schemas.microsoft.com/office/powerpoint/2010/main" val="37247860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标题 1"/>
          <p:cNvSpPr>
            <a:spLocks noGrp="1"/>
          </p:cNvSpPr>
          <p:nvPr>
            <p:ph type="title" idx="4294967295"/>
          </p:nvPr>
        </p:nvSpPr>
        <p:spPr>
          <a:xfrm>
            <a:off x="357188" y="539750"/>
            <a:ext cx="8029575" cy="1096963"/>
          </a:xfrm>
        </p:spPr>
        <p:txBody>
          <a:bodyPr/>
          <a:lstStyle/>
          <a:p>
            <a:pPr algn="l">
              <a:defRPr/>
            </a:pPr>
            <a:r>
              <a:rPr lang="zh-CN" altLang="en-US" sz="2400" kern="1200" dirty="0" smtClean="0">
                <a:solidFill>
                  <a:srgbClr val="007D7A"/>
                </a:solidFill>
                <a:latin typeface="Times New Roman" pitchFamily="18" charset="0"/>
                <a:cs typeface="Times New Roman" pitchFamily="18" charset="0"/>
              </a:rPr>
              <a:t>无线个人区域网</a:t>
            </a:r>
          </a:p>
        </p:txBody>
      </p:sp>
      <p:sp>
        <p:nvSpPr>
          <p:cNvPr id="144387" name="内容占位符 2"/>
          <p:cNvSpPr>
            <a:spLocks noGrp="1"/>
          </p:cNvSpPr>
          <p:nvPr>
            <p:ph idx="4294967295"/>
          </p:nvPr>
        </p:nvSpPr>
        <p:spPr>
          <a:xfrm>
            <a:off x="381000" y="1428750"/>
            <a:ext cx="5619750" cy="3073400"/>
          </a:xfrm>
        </p:spPr>
        <p:txBody>
          <a:bodyPr/>
          <a:lstStyle/>
          <a:p>
            <a:pPr marL="268288" indent="-268288">
              <a:spcBef>
                <a:spcPts val="600"/>
              </a:spcBef>
              <a:defRPr/>
            </a:pPr>
            <a:r>
              <a:rPr lang="zh-CN" altLang="en-US" sz="2000" kern="1200" dirty="0">
                <a:solidFill>
                  <a:srgbClr val="1A3868"/>
                </a:solidFill>
                <a:latin typeface="Times New Roman" pitchFamily="18" charset="0"/>
                <a:cs typeface="Times New Roman" pitchFamily="18" charset="0"/>
              </a:rPr>
              <a:t>几米范围内的个人操作空间设备联网的</a:t>
            </a:r>
            <a:r>
              <a:rPr lang="zh-CN" altLang="en-US" sz="2000" kern="1200" dirty="0" smtClean="0">
                <a:solidFill>
                  <a:srgbClr val="1A3868"/>
                </a:solidFill>
                <a:latin typeface="Times New Roman" pitchFamily="18" charset="0"/>
                <a:cs typeface="Times New Roman" pitchFamily="18" charset="0"/>
              </a:rPr>
              <a:t>需求</a:t>
            </a:r>
            <a:r>
              <a:rPr lang="en-US" altLang="zh-CN" sz="2000" kern="1200" dirty="0" smtClean="0">
                <a:solidFill>
                  <a:srgbClr val="1A3868"/>
                </a:solidFill>
                <a:latin typeface="Times New Roman" pitchFamily="18" charset="0"/>
                <a:cs typeface="Times New Roman" pitchFamily="18" charset="0"/>
              </a:rPr>
              <a:t>:</a:t>
            </a:r>
            <a:endParaRPr lang="en-US" altLang="zh-CN" sz="2000" kern="1200" dirty="0">
              <a:solidFill>
                <a:srgbClr val="1A3868"/>
              </a:solidFill>
              <a:latin typeface="Times New Roman" pitchFamily="18" charset="0"/>
              <a:cs typeface="Times New Roman" pitchFamily="18" charset="0"/>
            </a:endParaRPr>
          </a:p>
          <a:p>
            <a:pPr lvl="1">
              <a:spcBef>
                <a:spcPts val="600"/>
              </a:spcBef>
              <a:defRPr/>
            </a:pPr>
            <a:r>
              <a:rPr lang="zh-CN" altLang="en-US" kern="1200" dirty="0">
                <a:solidFill>
                  <a:srgbClr val="1A3868"/>
                </a:solidFill>
                <a:latin typeface="Times New Roman" pitchFamily="18" charset="0"/>
                <a:cs typeface="Times New Roman" pitchFamily="18" charset="0"/>
              </a:rPr>
              <a:t>个人区域</a:t>
            </a:r>
            <a:r>
              <a:rPr lang="zh-CN" altLang="en-US" kern="1200" dirty="0" smtClean="0">
                <a:solidFill>
                  <a:srgbClr val="1A3868"/>
                </a:solidFill>
                <a:latin typeface="Times New Roman" pitchFamily="18" charset="0"/>
                <a:cs typeface="Times New Roman" pitchFamily="18" charset="0"/>
              </a:rPr>
              <a:t>网（</a:t>
            </a:r>
            <a:r>
              <a:rPr lang="en-US" altLang="zh-CN" kern="1200" dirty="0" smtClean="0">
                <a:solidFill>
                  <a:srgbClr val="1A3868"/>
                </a:solidFill>
                <a:latin typeface="Times New Roman" pitchFamily="18" charset="0"/>
                <a:cs typeface="Times New Roman" pitchFamily="18" charset="0"/>
              </a:rPr>
              <a:t>personal area network, PAN</a:t>
            </a:r>
            <a:r>
              <a:rPr lang="zh-CN" altLang="en-US" kern="1200" dirty="0" smtClean="0">
                <a:solidFill>
                  <a:srgbClr val="1A3868"/>
                </a:solidFill>
                <a:latin typeface="Times New Roman" pitchFamily="18" charset="0"/>
                <a:cs typeface="Times New Roman" pitchFamily="18" charset="0"/>
              </a:rPr>
              <a:t>）</a:t>
            </a:r>
            <a:endParaRPr lang="en-US" altLang="zh-CN" kern="1200" dirty="0" smtClean="0">
              <a:solidFill>
                <a:srgbClr val="1A3868"/>
              </a:solidFill>
              <a:latin typeface="Times New Roman" pitchFamily="18" charset="0"/>
              <a:cs typeface="Times New Roman" pitchFamily="18" charset="0"/>
            </a:endParaRPr>
          </a:p>
          <a:p>
            <a:pPr lvl="1">
              <a:spcBef>
                <a:spcPts val="600"/>
              </a:spcBef>
              <a:defRPr/>
            </a:pPr>
            <a:r>
              <a:rPr lang="zh-CN" altLang="en-US" kern="1200" dirty="0" smtClean="0">
                <a:solidFill>
                  <a:srgbClr val="1A3868"/>
                </a:solidFill>
                <a:latin typeface="Times New Roman" pitchFamily="18" charset="0"/>
                <a:cs typeface="Times New Roman" pitchFamily="18" charset="0"/>
              </a:rPr>
              <a:t>无线</a:t>
            </a:r>
            <a:r>
              <a:rPr lang="zh-CN" altLang="en-US" kern="1200" dirty="0">
                <a:solidFill>
                  <a:srgbClr val="1A3868"/>
                </a:solidFill>
                <a:latin typeface="Times New Roman" pitchFamily="18" charset="0"/>
                <a:cs typeface="Times New Roman" pitchFamily="18" charset="0"/>
              </a:rPr>
              <a:t>个人区域网</a:t>
            </a:r>
            <a:r>
              <a:rPr lang="zh-CN" altLang="en-US" kern="1200" dirty="0" smtClean="0">
                <a:solidFill>
                  <a:srgbClr val="1A3868"/>
                </a:solidFill>
                <a:latin typeface="Times New Roman" pitchFamily="18" charset="0"/>
                <a:cs typeface="Times New Roman" pitchFamily="18" charset="0"/>
              </a:rPr>
              <a:t>（</a:t>
            </a:r>
            <a:r>
              <a:rPr lang="en-US" altLang="zh-CN" kern="1200" dirty="0" smtClean="0">
                <a:solidFill>
                  <a:srgbClr val="1A3868"/>
                </a:solidFill>
                <a:latin typeface="Times New Roman" pitchFamily="18" charset="0"/>
                <a:cs typeface="Times New Roman" pitchFamily="18" charset="0"/>
              </a:rPr>
              <a:t>wireless PAN, WPAN</a:t>
            </a:r>
            <a:r>
              <a:rPr lang="zh-CN" altLang="en-US" kern="1200" dirty="0" smtClean="0">
                <a:solidFill>
                  <a:srgbClr val="1A3868"/>
                </a:solidFill>
                <a:latin typeface="Times New Roman" pitchFamily="18" charset="0"/>
                <a:cs typeface="Times New Roman" pitchFamily="18" charset="0"/>
              </a:rPr>
              <a:t>）</a:t>
            </a:r>
            <a:endParaRPr lang="en-US" altLang="zh-CN" kern="1200" dirty="0" smtClean="0">
              <a:solidFill>
                <a:srgbClr val="1A3868"/>
              </a:solidFill>
              <a:latin typeface="Times New Roman" pitchFamily="18" charset="0"/>
              <a:cs typeface="Times New Roman" pitchFamily="18" charset="0"/>
            </a:endParaRPr>
          </a:p>
          <a:p>
            <a:pPr lvl="1">
              <a:spcBef>
                <a:spcPts val="600"/>
              </a:spcBef>
              <a:defRPr/>
            </a:pPr>
            <a:r>
              <a:rPr lang="en-US" altLang="zh-CN" kern="1200" dirty="0" smtClean="0">
                <a:solidFill>
                  <a:srgbClr val="1A3868"/>
                </a:solidFill>
                <a:latin typeface="Times New Roman" pitchFamily="18" charset="0"/>
                <a:cs typeface="Times New Roman" pitchFamily="18" charset="0"/>
              </a:rPr>
              <a:t>IEEE802.15 </a:t>
            </a:r>
            <a:r>
              <a:rPr lang="zh-CN" altLang="en-US" kern="1200" dirty="0" smtClean="0">
                <a:solidFill>
                  <a:srgbClr val="1A3868"/>
                </a:solidFill>
                <a:latin typeface="Times New Roman" pitchFamily="18" charset="0"/>
                <a:cs typeface="Times New Roman" pitchFamily="18" charset="0"/>
              </a:rPr>
              <a:t>工作组</a:t>
            </a:r>
            <a:endParaRPr lang="en-US" altLang="zh-CN" kern="1200" dirty="0" smtClean="0">
              <a:solidFill>
                <a:srgbClr val="1A3868"/>
              </a:solidFill>
              <a:latin typeface="Times New Roman" pitchFamily="18" charset="0"/>
              <a:cs typeface="Times New Roman" pitchFamily="18" charset="0"/>
            </a:endParaRPr>
          </a:p>
          <a:p>
            <a:pPr marL="268288" indent="-268288">
              <a:spcBef>
                <a:spcPts val="600"/>
              </a:spcBef>
              <a:defRPr/>
            </a:pPr>
            <a:r>
              <a:rPr lang="en-US" altLang="zh-CN" sz="2000" kern="1200" dirty="0" smtClean="0">
                <a:solidFill>
                  <a:srgbClr val="1A3868"/>
                </a:solidFill>
                <a:latin typeface="Times New Roman" pitchFamily="18" charset="0"/>
                <a:cs typeface="Times New Roman" pitchFamily="18" charset="0"/>
              </a:rPr>
              <a:t>2003</a:t>
            </a:r>
            <a:r>
              <a:rPr lang="zh-CN" altLang="en-US" sz="2000" kern="1200" dirty="0" smtClean="0">
                <a:solidFill>
                  <a:srgbClr val="1A3868"/>
                </a:solidFill>
                <a:latin typeface="Times New Roman" pitchFamily="18" charset="0"/>
                <a:cs typeface="Times New Roman" pitchFamily="18" charset="0"/>
              </a:rPr>
              <a:t>年，</a:t>
            </a:r>
            <a:r>
              <a:rPr lang="en-US" altLang="zh-CN" sz="2000" kern="1200" dirty="0" smtClean="0">
                <a:solidFill>
                  <a:srgbClr val="1A3868"/>
                </a:solidFill>
                <a:latin typeface="Times New Roman" pitchFamily="18" charset="0"/>
                <a:cs typeface="Times New Roman" pitchFamily="18" charset="0"/>
              </a:rPr>
              <a:t>IEEE</a:t>
            </a:r>
            <a:r>
              <a:rPr lang="zh-CN" altLang="en-US" sz="2000" kern="1200" dirty="0" smtClean="0">
                <a:solidFill>
                  <a:srgbClr val="1A3868"/>
                </a:solidFill>
                <a:latin typeface="Times New Roman" pitchFamily="18" charset="0"/>
                <a:cs typeface="Times New Roman" pitchFamily="18" charset="0"/>
              </a:rPr>
              <a:t>批准“低速无线个人区域网 </a:t>
            </a:r>
            <a:r>
              <a:rPr lang="en-US" altLang="zh-CN" sz="2000" kern="1200" dirty="0" smtClean="0">
                <a:solidFill>
                  <a:srgbClr val="1A3868"/>
                </a:solidFill>
                <a:latin typeface="Times New Roman" pitchFamily="18" charset="0"/>
                <a:cs typeface="Times New Roman" pitchFamily="18" charset="0"/>
              </a:rPr>
              <a:t>LR-WPAN</a:t>
            </a:r>
            <a:r>
              <a:rPr lang="zh-CN" altLang="en-US" sz="2000" kern="1200" dirty="0" smtClean="0">
                <a:solidFill>
                  <a:srgbClr val="1A3868"/>
                </a:solidFill>
                <a:latin typeface="Times New Roman" pitchFamily="18" charset="0"/>
                <a:cs typeface="Times New Roman" pitchFamily="18" charset="0"/>
              </a:rPr>
              <a:t>”标准</a:t>
            </a:r>
            <a:r>
              <a:rPr lang="en-US" altLang="zh-CN" sz="2000" kern="1200" dirty="0" smtClean="0">
                <a:solidFill>
                  <a:srgbClr val="1A3868"/>
                </a:solidFill>
                <a:latin typeface="Times New Roman" pitchFamily="18" charset="0"/>
                <a:cs typeface="Times New Roman" pitchFamily="18" charset="0"/>
              </a:rPr>
              <a:t>—IEEE802.15.4</a:t>
            </a:r>
            <a:r>
              <a:rPr lang="zh-CN" altLang="en-US" sz="2000" kern="1200" dirty="0" smtClean="0">
                <a:solidFill>
                  <a:srgbClr val="1A3868"/>
                </a:solidFill>
                <a:latin typeface="Times New Roman" pitchFamily="18" charset="0"/>
                <a:cs typeface="Times New Roman" pitchFamily="18" charset="0"/>
              </a:rPr>
              <a:t>，为近距离范围内不同设备之间低速互连提供统一标准。</a:t>
            </a:r>
            <a:endParaRPr lang="en-US" altLang="zh-CN" sz="2000" kern="1200" dirty="0" smtClean="0">
              <a:solidFill>
                <a:srgbClr val="1A3868"/>
              </a:solidFill>
              <a:latin typeface="Times New Roman" pitchFamily="18" charset="0"/>
              <a:cs typeface="Times New Roman" pitchFamily="18" charset="0"/>
            </a:endParaRPr>
          </a:p>
          <a:p>
            <a:pPr>
              <a:spcBef>
                <a:spcPts val="600"/>
              </a:spcBef>
              <a:defRPr/>
            </a:pPr>
            <a:endParaRPr lang="zh-CN" altLang="en-US" sz="2000" b="1" dirty="0" smtClean="0">
              <a:solidFill>
                <a:srgbClr val="2D2DB9"/>
              </a:solidFill>
              <a:latin typeface="Times New Roman" pitchFamily="18" charset="0"/>
              <a:cs typeface="Times New Roman" pitchFamily="18" charset="0"/>
            </a:endParaRPr>
          </a:p>
        </p:txBody>
      </p:sp>
    </p:spTree>
    <p:extLst>
      <p:ext uri="{BB962C8B-B14F-4D97-AF65-F5344CB8AC3E}">
        <p14:creationId xmlns:p14="http://schemas.microsoft.com/office/powerpoint/2010/main" val="1472758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438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438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438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3" presetClass="entr" presetSubtype="10" fill="hold" nodeType="clickEffect">
                                  <p:stCondLst>
                                    <p:cond delay="0"/>
                                  </p:stCondLst>
                                  <p:childTnLst>
                                    <p:set>
                                      <p:cBhvr>
                                        <p:cTn id="18" dur="1" fill="hold">
                                          <p:stCondLst>
                                            <p:cond delay="0"/>
                                          </p:stCondLst>
                                        </p:cTn>
                                        <p:tgtEl>
                                          <p:spTgt spid="144387">
                                            <p:txEl>
                                              <p:pRg st="4" end="4"/>
                                            </p:txEl>
                                          </p:spTgt>
                                        </p:tgtEl>
                                        <p:attrNameLst>
                                          <p:attrName>style.visibility</p:attrName>
                                        </p:attrNameLst>
                                      </p:cBhvr>
                                      <p:to>
                                        <p:strVal val="visible"/>
                                      </p:to>
                                    </p:set>
                                    <p:animEffect transition="in" filter="blinds(horizontal)">
                                      <p:cBhvr>
                                        <p:cTn id="19" dur="500"/>
                                        <p:tgtEl>
                                          <p:spTgt spid="14438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标题 1"/>
          <p:cNvSpPr>
            <a:spLocks noGrp="1"/>
          </p:cNvSpPr>
          <p:nvPr>
            <p:ph type="title" idx="4294967295"/>
          </p:nvPr>
        </p:nvSpPr>
        <p:spPr>
          <a:xfrm>
            <a:off x="395288" y="698500"/>
            <a:ext cx="8029575" cy="722313"/>
          </a:xfrm>
        </p:spPr>
        <p:txBody>
          <a:bodyPr/>
          <a:lstStyle/>
          <a:p>
            <a:pPr algn="l">
              <a:defRPr/>
            </a:pPr>
            <a:r>
              <a:rPr lang="zh-CN" altLang="en-US" sz="2400" kern="1200" dirty="0" smtClean="0">
                <a:solidFill>
                  <a:srgbClr val="007D7A"/>
                </a:solidFill>
                <a:latin typeface="Times New Roman" pitchFamily="18" charset="0"/>
                <a:cs typeface="Times New Roman" pitchFamily="18" charset="0"/>
              </a:rPr>
              <a:t>蓝牙技术的研究与发展</a:t>
            </a:r>
          </a:p>
        </p:txBody>
      </p:sp>
      <p:sp>
        <p:nvSpPr>
          <p:cNvPr id="143363" name="内容占位符 2"/>
          <p:cNvSpPr>
            <a:spLocks noGrp="1"/>
          </p:cNvSpPr>
          <p:nvPr>
            <p:ph idx="4294967295"/>
          </p:nvPr>
        </p:nvSpPr>
        <p:spPr>
          <a:xfrm>
            <a:off x="357188" y="1357313"/>
            <a:ext cx="5407025" cy="3313112"/>
          </a:xfrm>
        </p:spPr>
        <p:txBody>
          <a:bodyPr/>
          <a:lstStyle/>
          <a:p>
            <a:pPr marL="177800" indent="-177800">
              <a:tabLst>
                <a:tab pos="177800" algn="l"/>
              </a:tabLst>
              <a:defRPr/>
            </a:pPr>
            <a:r>
              <a:rPr lang="zh-CN" altLang="en-US" sz="2000" kern="1200" dirty="0">
                <a:solidFill>
                  <a:srgbClr val="1A3868"/>
                </a:solidFill>
                <a:latin typeface="Times New Roman" pitchFamily="18" charset="0"/>
                <a:cs typeface="Times New Roman" pitchFamily="18" charset="0"/>
              </a:rPr>
              <a:t>蓝牙（</a:t>
            </a:r>
            <a:r>
              <a:rPr lang="en-US" altLang="zh-CN" sz="2000" kern="1200" dirty="0">
                <a:solidFill>
                  <a:srgbClr val="1A3868"/>
                </a:solidFill>
                <a:latin typeface="Times New Roman" pitchFamily="18" charset="0"/>
                <a:cs typeface="Times New Roman" pitchFamily="18" charset="0"/>
              </a:rPr>
              <a:t>Bluetooth</a:t>
            </a:r>
            <a:r>
              <a:rPr lang="zh-CN" altLang="en-US" sz="2000" kern="1200" dirty="0">
                <a:solidFill>
                  <a:srgbClr val="1A3868"/>
                </a:solidFill>
                <a:latin typeface="Times New Roman" pitchFamily="18" charset="0"/>
                <a:cs typeface="Times New Roman" pitchFamily="18" charset="0"/>
              </a:rPr>
              <a:t>）：一个用于将计算机与通信设备、附加部件和外部设备，通过短距离的、低功耗的、低成本的无线信道连接的无线标准。</a:t>
            </a:r>
            <a:endParaRPr lang="en-US" altLang="zh-CN" sz="2000" kern="1200" dirty="0">
              <a:solidFill>
                <a:srgbClr val="1A3868"/>
              </a:solidFill>
              <a:latin typeface="Times New Roman" pitchFamily="18" charset="0"/>
              <a:cs typeface="Times New Roman" pitchFamily="18" charset="0"/>
            </a:endParaRPr>
          </a:p>
          <a:p>
            <a:pPr marL="177800" indent="-177800">
              <a:tabLst>
                <a:tab pos="177800" algn="l"/>
              </a:tabLst>
              <a:defRPr/>
            </a:pPr>
            <a:r>
              <a:rPr lang="en-US" altLang="zh-CN" sz="2000" kern="1200" dirty="0">
                <a:solidFill>
                  <a:srgbClr val="1A3868"/>
                </a:solidFill>
                <a:latin typeface="Times New Roman" pitchFamily="18" charset="0"/>
                <a:cs typeface="Times New Roman" pitchFamily="18" charset="0"/>
              </a:rPr>
              <a:t>1994</a:t>
            </a:r>
            <a:r>
              <a:rPr lang="zh-CN" altLang="en-US" sz="2000" kern="1200" dirty="0">
                <a:solidFill>
                  <a:srgbClr val="1A3868"/>
                </a:solidFill>
                <a:latin typeface="Times New Roman" pitchFamily="18" charset="0"/>
                <a:cs typeface="Times New Roman" pitchFamily="18" charset="0"/>
              </a:rPr>
              <a:t>年，</a:t>
            </a:r>
            <a:r>
              <a:rPr lang="en-US" altLang="zh-CN" sz="2000" kern="1200" dirty="0">
                <a:solidFill>
                  <a:srgbClr val="1A3868"/>
                </a:solidFill>
                <a:latin typeface="Times New Roman" pitchFamily="18" charset="0"/>
                <a:cs typeface="Times New Roman" pitchFamily="18" charset="0"/>
              </a:rPr>
              <a:t>Ericsson, Intel, </a:t>
            </a:r>
            <a:r>
              <a:rPr lang="en-US" altLang="zh-CN" sz="2000" kern="1200" dirty="0" smtClean="0">
                <a:solidFill>
                  <a:srgbClr val="1A3868"/>
                </a:solidFill>
                <a:latin typeface="Times New Roman" pitchFamily="18" charset="0"/>
                <a:cs typeface="Times New Roman" pitchFamily="18" charset="0"/>
              </a:rPr>
              <a:t>IBM</a:t>
            </a:r>
            <a:r>
              <a:rPr lang="zh-CN" altLang="en-US" sz="2000" kern="1200" dirty="0" smtClean="0">
                <a:solidFill>
                  <a:srgbClr val="1A3868"/>
                </a:solidFill>
                <a:latin typeface="Times New Roman" pitchFamily="18" charset="0"/>
                <a:cs typeface="Times New Roman" pitchFamily="18" charset="0"/>
              </a:rPr>
              <a:t>等</a:t>
            </a:r>
            <a:r>
              <a:rPr lang="zh-CN" altLang="en-US" sz="2000" kern="1200" dirty="0">
                <a:solidFill>
                  <a:srgbClr val="1A3868"/>
                </a:solidFill>
                <a:latin typeface="Times New Roman" pitchFamily="18" charset="0"/>
                <a:cs typeface="Times New Roman" pitchFamily="18" charset="0"/>
              </a:rPr>
              <a:t>公司发起；工作在全球通用的</a:t>
            </a:r>
            <a:r>
              <a:rPr lang="en-US" altLang="zh-CN" sz="2000" kern="1200" dirty="0">
                <a:solidFill>
                  <a:srgbClr val="1A3868"/>
                </a:solidFill>
                <a:latin typeface="Times New Roman" pitchFamily="18" charset="0"/>
                <a:cs typeface="Times New Roman" pitchFamily="18" charset="0"/>
              </a:rPr>
              <a:t>2.4GHz ISM</a:t>
            </a:r>
            <a:r>
              <a:rPr lang="zh-CN" altLang="en-US" sz="2000" kern="1200" dirty="0" smtClean="0">
                <a:solidFill>
                  <a:srgbClr val="1A3868"/>
                </a:solidFill>
                <a:latin typeface="Times New Roman" pitchFamily="18" charset="0"/>
                <a:cs typeface="Times New Roman" pitchFamily="18" charset="0"/>
              </a:rPr>
              <a:t>频段，数据</a:t>
            </a:r>
            <a:r>
              <a:rPr lang="zh-CN" altLang="en-US" sz="2000" kern="1200" dirty="0">
                <a:solidFill>
                  <a:srgbClr val="1A3868"/>
                </a:solidFill>
                <a:latin typeface="Times New Roman" pitchFamily="18" charset="0"/>
                <a:cs typeface="Times New Roman" pitchFamily="18" charset="0"/>
              </a:rPr>
              <a:t>速率为</a:t>
            </a:r>
            <a:r>
              <a:rPr lang="en-US" altLang="zh-CN" sz="2000" kern="1200" dirty="0" smtClean="0">
                <a:solidFill>
                  <a:srgbClr val="1A3868"/>
                </a:solidFill>
                <a:latin typeface="Times New Roman" pitchFamily="18" charset="0"/>
                <a:cs typeface="Times New Roman" pitchFamily="18" charset="0"/>
              </a:rPr>
              <a:t>1Mbps</a:t>
            </a:r>
            <a:r>
              <a:rPr lang="zh-CN" altLang="en-US" sz="2000" kern="1200" dirty="0" smtClean="0">
                <a:solidFill>
                  <a:srgbClr val="1A3868"/>
                </a:solidFill>
                <a:latin typeface="Times New Roman" pitchFamily="18" charset="0"/>
                <a:cs typeface="Times New Roman" pitchFamily="18" charset="0"/>
              </a:rPr>
              <a:t>。</a:t>
            </a:r>
            <a:endParaRPr lang="en-US" altLang="zh-CN" sz="2000" kern="1200" dirty="0">
              <a:solidFill>
                <a:srgbClr val="1A3868"/>
              </a:solidFill>
              <a:latin typeface="Times New Roman" pitchFamily="18" charset="0"/>
              <a:cs typeface="Times New Roman" pitchFamily="18" charset="0"/>
            </a:endParaRPr>
          </a:p>
          <a:p>
            <a:pPr marL="177800" indent="-177800">
              <a:tabLst>
                <a:tab pos="177800" algn="l"/>
              </a:tabLst>
              <a:defRPr/>
            </a:pPr>
            <a:r>
              <a:rPr lang="en-US" altLang="zh-CN" sz="2000" kern="1200" dirty="0" smtClean="0">
                <a:solidFill>
                  <a:srgbClr val="1A3868"/>
                </a:solidFill>
                <a:latin typeface="Times New Roman" pitchFamily="18" charset="0"/>
                <a:cs typeface="Times New Roman" pitchFamily="18" charset="0"/>
              </a:rPr>
              <a:t>1999</a:t>
            </a:r>
            <a:r>
              <a:rPr lang="zh-CN" altLang="en-US" sz="2000" kern="1200" dirty="0" smtClean="0">
                <a:solidFill>
                  <a:srgbClr val="1A3868"/>
                </a:solidFill>
                <a:latin typeface="Times New Roman" pitchFamily="18" charset="0"/>
                <a:cs typeface="Times New Roman" pitchFamily="18" charset="0"/>
              </a:rPr>
              <a:t>年</a:t>
            </a:r>
            <a:r>
              <a:rPr lang="en-US" altLang="zh-CN" sz="2000" kern="1200" dirty="0" smtClean="0">
                <a:solidFill>
                  <a:srgbClr val="1A3868"/>
                </a:solidFill>
                <a:latin typeface="Times New Roman" pitchFamily="18" charset="0"/>
                <a:cs typeface="Times New Roman" pitchFamily="18" charset="0"/>
              </a:rPr>
              <a:t>7</a:t>
            </a:r>
            <a:r>
              <a:rPr lang="zh-CN" altLang="en-US" sz="2000" kern="1200" dirty="0" smtClean="0">
                <a:solidFill>
                  <a:srgbClr val="1A3868"/>
                </a:solidFill>
                <a:latin typeface="Times New Roman" pitchFamily="18" charset="0"/>
                <a:cs typeface="Times New Roman" pitchFamily="18" charset="0"/>
              </a:rPr>
              <a:t>月，</a:t>
            </a:r>
            <a:r>
              <a:rPr lang="en-US" altLang="zh-CN" sz="2000" kern="1200" dirty="0" smtClean="0">
                <a:solidFill>
                  <a:srgbClr val="1A3868"/>
                </a:solidFill>
                <a:latin typeface="Times New Roman" pitchFamily="18" charset="0"/>
                <a:cs typeface="Times New Roman" pitchFamily="18" charset="0"/>
              </a:rPr>
              <a:t>SIG</a:t>
            </a:r>
            <a:r>
              <a:rPr lang="zh-CN" altLang="en-US" sz="2000" kern="1200" dirty="0" smtClean="0">
                <a:solidFill>
                  <a:srgbClr val="1A3868"/>
                </a:solidFill>
                <a:latin typeface="Times New Roman" pitchFamily="18" charset="0"/>
                <a:cs typeface="Times New Roman" pitchFamily="18" charset="0"/>
              </a:rPr>
              <a:t>发布蓝牙规范</a:t>
            </a:r>
            <a:r>
              <a:rPr lang="en-US" altLang="zh-CN" sz="2000" kern="1200" dirty="0" smtClean="0">
                <a:solidFill>
                  <a:srgbClr val="1A3868"/>
                </a:solidFill>
                <a:latin typeface="Times New Roman" pitchFamily="18" charset="0"/>
                <a:cs typeface="Times New Roman" pitchFamily="18" charset="0"/>
              </a:rPr>
              <a:t>1.0</a:t>
            </a:r>
            <a:r>
              <a:rPr lang="zh-CN" altLang="en-US" sz="2000" kern="1200" dirty="0" smtClean="0">
                <a:solidFill>
                  <a:srgbClr val="1A3868"/>
                </a:solidFill>
                <a:latin typeface="Times New Roman" pitchFamily="18" charset="0"/>
                <a:cs typeface="Times New Roman" pitchFamily="18" charset="0"/>
              </a:rPr>
              <a:t>版，规定通信信道与通信过程。</a:t>
            </a:r>
          </a:p>
        </p:txBody>
      </p:sp>
      <p:pic>
        <p:nvPicPr>
          <p:cNvPr id="156675" name="Picture 1"/>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2857500" y="4287838"/>
            <a:ext cx="2379663" cy="666750"/>
          </a:xfrm>
          <a:prstGeom prst="rect">
            <a:avLst/>
          </a:prstGeom>
          <a:noFill/>
          <a:ln w="9525">
            <a:noFill/>
            <a:miter lim="800000"/>
            <a:headEnd/>
            <a:tailEnd/>
          </a:ln>
        </p:spPr>
      </p:pic>
    </p:spTree>
    <p:extLst>
      <p:ext uri="{BB962C8B-B14F-4D97-AF65-F5344CB8AC3E}">
        <p14:creationId xmlns:p14="http://schemas.microsoft.com/office/powerpoint/2010/main" val="105162507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标题 1"/>
          <p:cNvSpPr>
            <a:spLocks noGrp="1"/>
          </p:cNvSpPr>
          <p:nvPr>
            <p:ph type="title" idx="4294967295"/>
          </p:nvPr>
        </p:nvSpPr>
        <p:spPr>
          <a:xfrm>
            <a:off x="357188" y="688975"/>
            <a:ext cx="8029575" cy="668338"/>
          </a:xfrm>
        </p:spPr>
        <p:txBody>
          <a:bodyPr/>
          <a:lstStyle/>
          <a:p>
            <a:pPr algn="l">
              <a:defRPr/>
            </a:pPr>
            <a:r>
              <a:rPr lang="en-US" altLang="zh-CN" sz="2400" kern="1200" dirty="0" err="1" smtClean="0">
                <a:solidFill>
                  <a:srgbClr val="007D7A"/>
                </a:solidFill>
                <a:latin typeface="Times New Roman" pitchFamily="18" charset="0"/>
                <a:cs typeface="Times New Roman" pitchFamily="18" charset="0"/>
              </a:rPr>
              <a:t>ZigBee</a:t>
            </a:r>
            <a:r>
              <a:rPr lang="zh-CN" altLang="en-US" sz="2400" kern="1200" dirty="0" smtClean="0">
                <a:solidFill>
                  <a:srgbClr val="007D7A"/>
                </a:solidFill>
                <a:latin typeface="Times New Roman" pitchFamily="18" charset="0"/>
                <a:cs typeface="Times New Roman" pitchFamily="18" charset="0"/>
              </a:rPr>
              <a:t>无线网络技术及应用</a:t>
            </a:r>
          </a:p>
        </p:txBody>
      </p:sp>
      <p:sp>
        <p:nvSpPr>
          <p:cNvPr id="146435" name="内容占位符 2"/>
          <p:cNvSpPr>
            <a:spLocks noGrp="1"/>
          </p:cNvSpPr>
          <p:nvPr>
            <p:ph idx="4294967295"/>
          </p:nvPr>
        </p:nvSpPr>
        <p:spPr>
          <a:xfrm>
            <a:off x="393700" y="1357313"/>
            <a:ext cx="5607050" cy="3448050"/>
          </a:xfrm>
        </p:spPr>
        <p:txBody>
          <a:bodyPr/>
          <a:lstStyle/>
          <a:p>
            <a:pPr marL="268288" indent="-268288">
              <a:defRPr/>
            </a:pPr>
            <a:r>
              <a:rPr lang="en-US" altLang="zh-CN" sz="2000" kern="1200" dirty="0" err="1" smtClean="0">
                <a:solidFill>
                  <a:srgbClr val="1A3868"/>
                </a:solidFill>
                <a:latin typeface="Times New Roman" pitchFamily="18" charset="0"/>
                <a:cs typeface="Times New Roman" pitchFamily="18" charset="0"/>
              </a:rPr>
              <a:t>ZigBee</a:t>
            </a:r>
            <a:r>
              <a:rPr lang="zh-CN" altLang="en-US" sz="2000" kern="1200" dirty="0" smtClean="0">
                <a:solidFill>
                  <a:srgbClr val="1A3868"/>
                </a:solidFill>
                <a:latin typeface="Times New Roman" pitchFamily="18" charset="0"/>
                <a:cs typeface="Times New Roman" pitchFamily="18" charset="0"/>
              </a:rPr>
              <a:t>一种面向自动控制的短距离、低速率、低价格的无线网络技术；</a:t>
            </a:r>
            <a:endParaRPr lang="en-US" altLang="zh-CN" sz="2000" kern="1200" dirty="0" smtClean="0">
              <a:solidFill>
                <a:srgbClr val="1A3868"/>
              </a:solidFill>
              <a:latin typeface="Times New Roman" pitchFamily="18" charset="0"/>
              <a:cs typeface="Times New Roman" pitchFamily="18" charset="0"/>
            </a:endParaRPr>
          </a:p>
          <a:p>
            <a:pPr marL="268288" indent="-268288">
              <a:defRPr/>
            </a:pPr>
            <a:r>
              <a:rPr lang="en-US" altLang="zh-CN" sz="2000" kern="1200" dirty="0" err="1" smtClean="0">
                <a:solidFill>
                  <a:srgbClr val="1A3868"/>
                </a:solidFill>
                <a:latin typeface="Times New Roman" pitchFamily="18" charset="0"/>
                <a:cs typeface="Times New Roman" pitchFamily="18" charset="0"/>
              </a:rPr>
              <a:t>ZigBee</a:t>
            </a:r>
            <a:r>
              <a:rPr lang="zh-CN" altLang="en-US" sz="2000" kern="1200" dirty="0" smtClean="0">
                <a:solidFill>
                  <a:srgbClr val="1A3868"/>
                </a:solidFill>
                <a:latin typeface="Times New Roman" pitchFamily="18" charset="0"/>
                <a:cs typeface="Times New Roman" pitchFamily="18" charset="0"/>
              </a:rPr>
              <a:t>适应于数据采集与控制的点多、数据传输量不大、覆盖面广、造价低的应用领域；</a:t>
            </a:r>
            <a:endParaRPr lang="en-US" altLang="zh-CN" sz="2000" kern="1200" dirty="0" smtClean="0">
              <a:solidFill>
                <a:srgbClr val="1A3868"/>
              </a:solidFill>
              <a:latin typeface="Times New Roman" pitchFamily="18" charset="0"/>
              <a:cs typeface="Times New Roman" pitchFamily="18" charset="0"/>
            </a:endParaRPr>
          </a:p>
        </p:txBody>
      </p:sp>
      <p:pic>
        <p:nvPicPr>
          <p:cNvPr id="158723" name="图片 1"/>
          <p:cNvPicPr>
            <a:picLocks noChangeAspect="1"/>
          </p:cNvPicPr>
          <p:nvPr/>
        </p:nvPicPr>
        <p:blipFill>
          <a:blip r:embed="rId3" cstate="print">
            <a:clrChange>
              <a:clrFrom>
                <a:srgbClr val="FFFFFF"/>
              </a:clrFrom>
              <a:clrTo>
                <a:srgbClr val="FFFFFF">
                  <a:alpha val="0"/>
                </a:srgbClr>
              </a:clrTo>
            </a:clrChange>
          </a:blip>
          <a:srcRect/>
          <a:stretch>
            <a:fillRect/>
          </a:stretch>
        </p:blipFill>
        <p:spPr bwMode="auto">
          <a:xfrm>
            <a:off x="744538" y="2873375"/>
            <a:ext cx="3613150" cy="1914525"/>
          </a:xfrm>
          <a:prstGeom prst="rect">
            <a:avLst/>
          </a:prstGeom>
          <a:noFill/>
          <a:ln w="9525">
            <a:noFill/>
            <a:miter lim="800000"/>
            <a:headEnd/>
            <a:tailEnd/>
          </a:ln>
        </p:spPr>
      </p:pic>
    </p:spTree>
    <p:extLst>
      <p:ext uri="{BB962C8B-B14F-4D97-AF65-F5344CB8AC3E}">
        <p14:creationId xmlns:p14="http://schemas.microsoft.com/office/powerpoint/2010/main" val="207445411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95536" y="2356520"/>
            <a:ext cx="5760640" cy="523220"/>
          </a:xfrm>
          <a:prstGeom prst="rect">
            <a:avLst/>
          </a:prstGeom>
        </p:spPr>
        <p:txBody>
          <a:bodyPr wrap="square">
            <a:spAutoFit/>
          </a:bodyPr>
          <a:lstStyle/>
          <a:p>
            <a:pPr algn="ctr">
              <a:defRPr/>
            </a:pPr>
            <a:r>
              <a:rPr lang="en-US" altLang="zh-CN" u="none" dirty="0" smtClean="0">
                <a:solidFill>
                  <a:srgbClr val="194D19"/>
                </a:solidFill>
                <a:latin typeface="华文新魏" pitchFamily="2" charset="-122"/>
                <a:ea typeface="+mj-ea"/>
                <a:cs typeface="+mj-cs"/>
              </a:rPr>
              <a:t>1.4.3 </a:t>
            </a:r>
            <a:r>
              <a:rPr lang="zh-CN" altLang="en-US" u="none" dirty="0" smtClean="0">
                <a:solidFill>
                  <a:srgbClr val="194D19"/>
                </a:solidFill>
                <a:latin typeface="华文新魏" pitchFamily="2" charset="-122"/>
                <a:ea typeface="+mj-ea"/>
                <a:cs typeface="+mj-cs"/>
              </a:rPr>
              <a:t>宽带城域网</a:t>
            </a:r>
            <a:r>
              <a:rPr lang="zh-CN" altLang="en-US" u="none" dirty="0">
                <a:solidFill>
                  <a:srgbClr val="194D19"/>
                </a:solidFill>
                <a:latin typeface="华文新魏" pitchFamily="2" charset="-122"/>
                <a:ea typeface="+mj-ea"/>
                <a:cs typeface="+mj-cs"/>
              </a:rPr>
              <a:t>技术的演变与发展 </a:t>
            </a:r>
          </a:p>
        </p:txBody>
      </p:sp>
    </p:spTree>
    <p:extLst>
      <p:ext uri="{BB962C8B-B14F-4D97-AF65-F5344CB8AC3E}">
        <p14:creationId xmlns:p14="http://schemas.microsoft.com/office/powerpoint/2010/main" val="255628765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标题 1"/>
          <p:cNvSpPr>
            <a:spLocks noGrp="1"/>
          </p:cNvSpPr>
          <p:nvPr>
            <p:ph type="title" idx="4294967295"/>
          </p:nvPr>
        </p:nvSpPr>
        <p:spPr>
          <a:xfrm>
            <a:off x="285750" y="698104"/>
            <a:ext cx="6429375" cy="722312"/>
          </a:xfrm>
        </p:spPr>
        <p:txBody>
          <a:bodyPr/>
          <a:lstStyle/>
          <a:p>
            <a:pPr marL="342900" indent="-342900" algn="l">
              <a:lnSpc>
                <a:spcPct val="120000"/>
              </a:lnSpc>
              <a:spcBef>
                <a:spcPts val="600"/>
              </a:spcBef>
            </a:pPr>
            <a:r>
              <a:rPr lang="zh-CN" altLang="en-US" sz="2400" kern="1200" dirty="0">
                <a:solidFill>
                  <a:srgbClr val="007D7A"/>
                </a:solidFill>
                <a:latin typeface="Times New Roman" pitchFamily="18" charset="0"/>
                <a:cs typeface="Times New Roman" pitchFamily="18" charset="0"/>
              </a:rPr>
              <a:t>一、</a:t>
            </a:r>
            <a:r>
              <a:rPr lang="en-US" altLang="zh-CN" sz="2400" kern="1200" dirty="0">
                <a:solidFill>
                  <a:srgbClr val="007D7A"/>
                </a:solidFill>
                <a:latin typeface="Times New Roman" pitchFamily="18" charset="0"/>
                <a:cs typeface="Times New Roman" pitchFamily="18" charset="0"/>
              </a:rPr>
              <a:t> </a:t>
            </a:r>
            <a:r>
              <a:rPr lang="zh-CN" altLang="en-US" sz="2400" kern="1200" dirty="0">
                <a:solidFill>
                  <a:srgbClr val="007D7A"/>
                </a:solidFill>
                <a:latin typeface="Times New Roman" pitchFamily="18" charset="0"/>
                <a:cs typeface="Times New Roman" pitchFamily="18" charset="0"/>
              </a:rPr>
              <a:t>城域网概念的发展与</a:t>
            </a:r>
            <a:r>
              <a:rPr lang="zh-CN" altLang="en-US" sz="2400" kern="1200" dirty="0" smtClean="0">
                <a:solidFill>
                  <a:srgbClr val="007D7A"/>
                </a:solidFill>
                <a:latin typeface="Times New Roman" pitchFamily="18" charset="0"/>
                <a:cs typeface="Times New Roman" pitchFamily="18" charset="0"/>
              </a:rPr>
              <a:t>演变</a:t>
            </a:r>
            <a:endParaRPr lang="zh-CN" altLang="en-US" sz="2400" kern="1200" dirty="0">
              <a:solidFill>
                <a:srgbClr val="007D7A"/>
              </a:solidFill>
              <a:latin typeface="Times New Roman" pitchFamily="18" charset="0"/>
              <a:cs typeface="Times New Roman" pitchFamily="18" charset="0"/>
            </a:endParaRPr>
          </a:p>
        </p:txBody>
      </p:sp>
      <p:sp>
        <p:nvSpPr>
          <p:cNvPr id="18434" name="内容占位符 2"/>
          <p:cNvSpPr>
            <a:spLocks noGrp="1"/>
          </p:cNvSpPr>
          <p:nvPr>
            <p:ph idx="4294967295"/>
          </p:nvPr>
        </p:nvSpPr>
        <p:spPr>
          <a:xfrm>
            <a:off x="323850" y="1430749"/>
            <a:ext cx="6264373" cy="3374043"/>
          </a:xfrm>
        </p:spPr>
        <p:txBody>
          <a:bodyPr/>
          <a:lstStyle/>
          <a:p>
            <a:pPr marL="0" indent="0">
              <a:spcBef>
                <a:spcPts val="600"/>
              </a:spcBef>
              <a:spcAft>
                <a:spcPts val="600"/>
              </a:spcAft>
              <a:buNone/>
            </a:pPr>
            <a:r>
              <a:rPr lang="zh-CN" altLang="en-US" sz="2000" kern="1200" dirty="0">
                <a:solidFill>
                  <a:srgbClr val="1A3868"/>
                </a:solidFill>
                <a:latin typeface="Times New Roman" pitchFamily="18" charset="0"/>
                <a:ea typeface="微软雅黑" pitchFamily="34" charset="-122"/>
                <a:cs typeface="Times New Roman" pitchFamily="18" charset="0"/>
              </a:rPr>
              <a:t>早期广域网</a:t>
            </a:r>
            <a:r>
              <a:rPr lang="zh-CN" altLang="en-US" sz="2000" kern="1200" dirty="0">
                <a:solidFill>
                  <a:srgbClr val="1A3868"/>
                </a:solidFill>
                <a:latin typeface="Times New Roman" pitchFamily="18" charset="0"/>
                <a:ea typeface="微软雅黑" pitchFamily="34" charset="-122"/>
                <a:cs typeface="Times New Roman" pitchFamily="18" charset="0"/>
              </a:rPr>
              <a:t>带宽资源充裕，但无法让大量用户接入，因为使用电话线路</a:t>
            </a:r>
            <a:r>
              <a:rPr lang="en-US" altLang="zh-CN" sz="2000" kern="1200" dirty="0">
                <a:solidFill>
                  <a:srgbClr val="1A3868"/>
                </a:solidFill>
                <a:latin typeface="Times New Roman" pitchFamily="18" charset="0"/>
                <a:ea typeface="微软雅黑" pitchFamily="34" charset="-122"/>
                <a:cs typeface="Times New Roman" pitchFamily="18" charset="0"/>
              </a:rPr>
              <a:t>+</a:t>
            </a:r>
            <a:r>
              <a:rPr lang="zh-CN" altLang="en-US" sz="2000" kern="1200" dirty="0">
                <a:solidFill>
                  <a:srgbClr val="1A3868"/>
                </a:solidFill>
                <a:latin typeface="Times New Roman" pitchFamily="18" charset="0"/>
                <a:ea typeface="微软雅黑" pitchFamily="34" charset="-122"/>
                <a:cs typeface="Times New Roman" pitchFamily="18" charset="0"/>
              </a:rPr>
              <a:t>低速</a:t>
            </a:r>
            <a:r>
              <a:rPr lang="en-US" altLang="zh-CN" sz="2000" kern="1200" dirty="0" smtClean="0">
                <a:solidFill>
                  <a:srgbClr val="1A3868"/>
                </a:solidFill>
                <a:latin typeface="Times New Roman" pitchFamily="18" charset="0"/>
                <a:ea typeface="微软雅黑" pitchFamily="34" charset="-122"/>
                <a:cs typeface="Times New Roman" pitchFamily="18" charset="0"/>
              </a:rPr>
              <a:t>Modem</a:t>
            </a:r>
            <a:r>
              <a:rPr lang="zh-CN" altLang="en-US" sz="2000" kern="1200" dirty="0" smtClean="0">
                <a:solidFill>
                  <a:srgbClr val="1A3868"/>
                </a:solidFill>
                <a:latin typeface="Times New Roman" pitchFamily="18" charset="0"/>
                <a:ea typeface="微软雅黑" pitchFamily="34" charset="-122"/>
                <a:cs typeface="Times New Roman" pitchFamily="18" charset="0"/>
              </a:rPr>
              <a:t>，瓶颈</a:t>
            </a:r>
            <a:r>
              <a:rPr lang="zh-CN" altLang="en-US" sz="2000" kern="1200" dirty="0">
                <a:solidFill>
                  <a:srgbClr val="1A3868"/>
                </a:solidFill>
                <a:latin typeface="Times New Roman" pitchFamily="18" charset="0"/>
                <a:ea typeface="微软雅黑" pitchFamily="34" charset="-122"/>
                <a:cs typeface="Times New Roman" pitchFamily="18" charset="0"/>
              </a:rPr>
              <a:t>在于城域网。</a:t>
            </a:r>
            <a:endParaRPr lang="en-US" altLang="zh-CN" sz="2000" kern="1200" dirty="0">
              <a:solidFill>
                <a:srgbClr val="1A3868"/>
              </a:solidFill>
              <a:latin typeface="Times New Roman" pitchFamily="18" charset="0"/>
              <a:ea typeface="微软雅黑" pitchFamily="34" charset="-122"/>
              <a:cs typeface="Times New Roman" pitchFamily="18" charset="0"/>
            </a:endParaRPr>
          </a:p>
          <a:p>
            <a:pPr marL="263525" indent="-263525">
              <a:spcBef>
                <a:spcPts val="600"/>
              </a:spcBef>
              <a:spcAft>
                <a:spcPts val="600"/>
              </a:spcAft>
            </a:pPr>
            <a:r>
              <a:rPr lang="zh-CN" altLang="en-US" sz="2000" kern="1200" dirty="0" smtClean="0">
                <a:solidFill>
                  <a:srgbClr val="1A3868"/>
                </a:solidFill>
                <a:latin typeface="Times New Roman" pitchFamily="18" charset="0"/>
                <a:ea typeface="微软雅黑" pitchFamily="34" charset="-122"/>
                <a:cs typeface="Times New Roman" pitchFamily="18" charset="0"/>
              </a:rPr>
              <a:t>早期</a:t>
            </a:r>
            <a:r>
              <a:rPr lang="zh-CN" altLang="en-US" sz="2000" kern="1200" dirty="0">
                <a:solidFill>
                  <a:srgbClr val="1A3868"/>
                </a:solidFill>
                <a:latin typeface="Times New Roman" pitchFamily="18" charset="0"/>
                <a:ea typeface="微软雅黑" pitchFamily="34" charset="-122"/>
                <a:cs typeface="Times New Roman" pitchFamily="18" charset="0"/>
              </a:rPr>
              <a:t>城域网的技术</a:t>
            </a:r>
            <a:r>
              <a:rPr lang="zh-CN" altLang="en-US" sz="2000" kern="1200" dirty="0" smtClean="0">
                <a:solidFill>
                  <a:srgbClr val="1A3868"/>
                </a:solidFill>
                <a:latin typeface="Times New Roman" pitchFamily="18" charset="0"/>
                <a:ea typeface="微软雅黑" pitchFamily="34" charset="-122"/>
                <a:cs typeface="Times New Roman" pitchFamily="18" charset="0"/>
              </a:rPr>
              <a:t>定位（</a:t>
            </a:r>
            <a:r>
              <a:rPr lang="en-US" altLang="zh-CN" sz="2000" kern="1200" dirty="0">
                <a:solidFill>
                  <a:srgbClr val="1A3868"/>
                </a:solidFill>
                <a:latin typeface="Times New Roman" pitchFamily="18" charset="0"/>
                <a:ea typeface="微软雅黑" pitchFamily="34" charset="-122"/>
                <a:cs typeface="Times New Roman" pitchFamily="18" charset="0"/>
              </a:rPr>
              <a:t>IEEE802</a:t>
            </a:r>
            <a:r>
              <a:rPr lang="zh-CN" altLang="en-US" sz="2000" kern="1200" dirty="0">
                <a:solidFill>
                  <a:srgbClr val="1A3868"/>
                </a:solidFill>
                <a:latin typeface="Times New Roman" pitchFamily="18" charset="0"/>
                <a:ea typeface="微软雅黑" pitchFamily="34" charset="-122"/>
                <a:cs typeface="Times New Roman" pitchFamily="18" charset="0"/>
              </a:rPr>
              <a:t>最初的</a:t>
            </a:r>
            <a:r>
              <a:rPr lang="zh-CN" altLang="en-US" sz="2000" kern="1200" dirty="0" smtClean="0">
                <a:solidFill>
                  <a:srgbClr val="1A3868"/>
                </a:solidFill>
                <a:latin typeface="Times New Roman" pitchFamily="18" charset="0"/>
                <a:ea typeface="微软雅黑" pitchFamily="34" charset="-122"/>
                <a:cs typeface="Times New Roman" pitchFamily="18" charset="0"/>
              </a:rPr>
              <a:t>表述）</a:t>
            </a:r>
            <a:endParaRPr lang="en-US" altLang="zh-CN" sz="2000" kern="1200" dirty="0">
              <a:solidFill>
                <a:srgbClr val="1A3868"/>
              </a:solidFill>
              <a:latin typeface="Times New Roman" pitchFamily="18" charset="0"/>
              <a:ea typeface="微软雅黑" pitchFamily="34" charset="-122"/>
              <a:cs typeface="Times New Roman" pitchFamily="18" charset="0"/>
            </a:endParaRPr>
          </a:p>
          <a:p>
            <a:pPr marL="536575" lvl="1" indent="-273050">
              <a:spcBef>
                <a:spcPts val="600"/>
              </a:spcBef>
              <a:spcAft>
                <a:spcPts val="0"/>
              </a:spcAft>
            </a:pPr>
            <a:r>
              <a:rPr lang="zh-CN" altLang="en-US" kern="1200" dirty="0" smtClean="0">
                <a:solidFill>
                  <a:srgbClr val="1A3868"/>
                </a:solidFill>
                <a:latin typeface="Times New Roman" pitchFamily="18" charset="0"/>
                <a:ea typeface="微软雅黑" pitchFamily="34" charset="-122"/>
                <a:cs typeface="Times New Roman" pitchFamily="18" charset="0"/>
              </a:rPr>
              <a:t>以</a:t>
            </a:r>
            <a:r>
              <a:rPr lang="zh-CN" altLang="en-US" kern="1200" dirty="0">
                <a:solidFill>
                  <a:srgbClr val="C00000"/>
                </a:solidFill>
                <a:latin typeface="Times New Roman" pitchFamily="18" charset="0"/>
                <a:ea typeface="微软雅黑" pitchFamily="34" charset="-122"/>
                <a:cs typeface="Times New Roman" pitchFamily="18" charset="0"/>
              </a:rPr>
              <a:t>光纤为传输</a:t>
            </a:r>
            <a:r>
              <a:rPr lang="zh-CN" altLang="en-US" kern="1200" dirty="0" smtClean="0">
                <a:solidFill>
                  <a:srgbClr val="C00000"/>
                </a:solidFill>
                <a:latin typeface="Times New Roman" pitchFamily="18" charset="0"/>
                <a:ea typeface="微软雅黑" pitchFamily="34" charset="-122"/>
                <a:cs typeface="Times New Roman" pitchFamily="18" charset="0"/>
              </a:rPr>
              <a:t>介质</a:t>
            </a:r>
            <a:endParaRPr lang="en-US" altLang="zh-CN" kern="1200" dirty="0" smtClean="0">
              <a:solidFill>
                <a:srgbClr val="C00000"/>
              </a:solidFill>
              <a:latin typeface="Times New Roman" pitchFamily="18" charset="0"/>
              <a:ea typeface="微软雅黑" pitchFamily="34" charset="-122"/>
              <a:cs typeface="Times New Roman" pitchFamily="18" charset="0"/>
            </a:endParaRPr>
          </a:p>
          <a:p>
            <a:pPr marL="536575" lvl="1" indent="-273050">
              <a:spcBef>
                <a:spcPts val="600"/>
              </a:spcBef>
              <a:spcAft>
                <a:spcPts val="0"/>
              </a:spcAft>
            </a:pPr>
            <a:r>
              <a:rPr lang="zh-CN" altLang="en-US" kern="1200" dirty="0" smtClean="0">
                <a:solidFill>
                  <a:srgbClr val="1A3868"/>
                </a:solidFill>
                <a:latin typeface="Times New Roman" pitchFamily="18" charset="0"/>
                <a:ea typeface="微软雅黑" pitchFamily="34" charset="-122"/>
                <a:cs typeface="Times New Roman" pitchFamily="18" charset="0"/>
              </a:rPr>
              <a:t>提供</a:t>
            </a:r>
            <a:r>
              <a:rPr lang="en-US" altLang="zh-CN" kern="1200" dirty="0">
                <a:solidFill>
                  <a:srgbClr val="C00000"/>
                </a:solidFill>
                <a:latin typeface="Times New Roman" pitchFamily="18" charset="0"/>
                <a:ea typeface="微软雅黑" pitchFamily="34" charset="-122"/>
                <a:cs typeface="Times New Roman" pitchFamily="18" charset="0"/>
              </a:rPr>
              <a:t>45Mbps</a:t>
            </a:r>
            <a:r>
              <a:rPr lang="zh-CN" altLang="en-US" kern="1200" dirty="0">
                <a:solidFill>
                  <a:srgbClr val="C00000"/>
                </a:solidFill>
                <a:latin typeface="Times New Roman" pitchFamily="18" charset="0"/>
                <a:ea typeface="微软雅黑" pitchFamily="34" charset="-122"/>
                <a:cs typeface="Times New Roman" pitchFamily="18" charset="0"/>
              </a:rPr>
              <a:t>到</a:t>
            </a:r>
            <a:r>
              <a:rPr lang="en-US" altLang="zh-CN" kern="1200" dirty="0">
                <a:solidFill>
                  <a:srgbClr val="C00000"/>
                </a:solidFill>
                <a:latin typeface="Times New Roman" pitchFamily="18" charset="0"/>
                <a:ea typeface="微软雅黑" pitchFamily="34" charset="-122"/>
                <a:cs typeface="Times New Roman" pitchFamily="18" charset="0"/>
              </a:rPr>
              <a:t>150Mbps</a:t>
            </a:r>
            <a:r>
              <a:rPr lang="zh-CN" altLang="en-US" kern="1200" dirty="0">
                <a:solidFill>
                  <a:srgbClr val="1A3868"/>
                </a:solidFill>
                <a:latin typeface="Times New Roman" pitchFamily="18" charset="0"/>
                <a:ea typeface="微软雅黑" pitchFamily="34" charset="-122"/>
                <a:cs typeface="Times New Roman" pitchFamily="18" charset="0"/>
              </a:rPr>
              <a:t>高</a:t>
            </a:r>
            <a:r>
              <a:rPr lang="zh-CN" altLang="en-US" kern="1200" dirty="0" smtClean="0">
                <a:solidFill>
                  <a:srgbClr val="1A3868"/>
                </a:solidFill>
                <a:latin typeface="Times New Roman" pitchFamily="18" charset="0"/>
                <a:ea typeface="微软雅黑" pitchFamily="34" charset="-122"/>
                <a:cs typeface="Times New Roman" pitchFamily="18" charset="0"/>
              </a:rPr>
              <a:t>传输速率</a:t>
            </a:r>
            <a:endParaRPr lang="en-US" altLang="zh-CN" kern="1200" dirty="0" smtClean="0">
              <a:solidFill>
                <a:srgbClr val="1A3868"/>
              </a:solidFill>
              <a:latin typeface="Times New Roman" pitchFamily="18" charset="0"/>
              <a:ea typeface="微软雅黑" pitchFamily="34" charset="-122"/>
              <a:cs typeface="Times New Roman" pitchFamily="18" charset="0"/>
            </a:endParaRPr>
          </a:p>
          <a:p>
            <a:pPr marL="536575" lvl="1" indent="-273050">
              <a:spcBef>
                <a:spcPts val="600"/>
              </a:spcBef>
              <a:spcAft>
                <a:spcPts val="0"/>
              </a:spcAft>
            </a:pPr>
            <a:r>
              <a:rPr lang="zh-CN" altLang="en-US" kern="1200" dirty="0" smtClean="0">
                <a:solidFill>
                  <a:srgbClr val="1A3868"/>
                </a:solidFill>
                <a:latin typeface="Times New Roman" pitchFamily="18" charset="0"/>
                <a:ea typeface="微软雅黑" pitchFamily="34" charset="-122"/>
                <a:cs typeface="Times New Roman" pitchFamily="18" charset="0"/>
              </a:rPr>
              <a:t>支持</a:t>
            </a:r>
            <a:r>
              <a:rPr lang="zh-CN" altLang="en-US" kern="1200" dirty="0">
                <a:solidFill>
                  <a:srgbClr val="1A3868"/>
                </a:solidFill>
                <a:latin typeface="Times New Roman" pitchFamily="18" charset="0"/>
                <a:ea typeface="微软雅黑" pitchFamily="34" charset="-122"/>
                <a:cs typeface="Times New Roman" pitchFamily="18" charset="0"/>
              </a:rPr>
              <a:t>数据、语音与视频综合业务的数据</a:t>
            </a:r>
            <a:r>
              <a:rPr lang="zh-CN" altLang="en-US" kern="1200" dirty="0" smtClean="0">
                <a:solidFill>
                  <a:srgbClr val="1A3868"/>
                </a:solidFill>
                <a:latin typeface="Times New Roman" pitchFamily="18" charset="0"/>
                <a:ea typeface="微软雅黑" pitchFamily="34" charset="-122"/>
                <a:cs typeface="Times New Roman" pitchFamily="18" charset="0"/>
              </a:rPr>
              <a:t>传输</a:t>
            </a:r>
            <a:endParaRPr lang="en-US" altLang="zh-CN" kern="1200" dirty="0" smtClean="0">
              <a:solidFill>
                <a:srgbClr val="1A3868"/>
              </a:solidFill>
              <a:latin typeface="Times New Roman" pitchFamily="18" charset="0"/>
              <a:ea typeface="微软雅黑" pitchFamily="34" charset="-122"/>
              <a:cs typeface="Times New Roman" pitchFamily="18" charset="0"/>
            </a:endParaRPr>
          </a:p>
          <a:p>
            <a:pPr marL="536575" lvl="1" indent="-273050">
              <a:spcBef>
                <a:spcPts val="600"/>
              </a:spcBef>
              <a:spcAft>
                <a:spcPts val="1200"/>
              </a:spcAft>
            </a:pPr>
            <a:r>
              <a:rPr lang="zh-CN" altLang="en-US" kern="1200" dirty="0" smtClean="0">
                <a:solidFill>
                  <a:srgbClr val="1A3868"/>
                </a:solidFill>
                <a:latin typeface="Times New Roman" pitchFamily="18" charset="0"/>
                <a:ea typeface="微软雅黑" pitchFamily="34" charset="-122"/>
                <a:cs typeface="Times New Roman" pitchFamily="18" charset="0"/>
              </a:rPr>
              <a:t>覆盖</a:t>
            </a:r>
            <a:r>
              <a:rPr lang="zh-CN" altLang="en-US" kern="1200" dirty="0">
                <a:solidFill>
                  <a:srgbClr val="1A3868"/>
                </a:solidFill>
                <a:latin typeface="Times New Roman" pitchFamily="18" charset="0"/>
                <a:ea typeface="微软雅黑" pitchFamily="34" charset="-122"/>
                <a:cs typeface="Times New Roman" pitchFamily="18" charset="0"/>
              </a:rPr>
              <a:t>跨度在</a:t>
            </a:r>
            <a:r>
              <a:rPr lang="en-US" altLang="zh-CN" kern="1200" dirty="0">
                <a:solidFill>
                  <a:srgbClr val="1A3868"/>
                </a:solidFill>
                <a:latin typeface="Times New Roman" pitchFamily="18" charset="0"/>
                <a:ea typeface="微软雅黑" pitchFamily="34" charset="-122"/>
                <a:cs typeface="Times New Roman" pitchFamily="18" charset="0"/>
              </a:rPr>
              <a:t>50</a:t>
            </a:r>
            <a:r>
              <a:rPr lang="zh-CN" altLang="en-US" kern="1200" dirty="0">
                <a:solidFill>
                  <a:srgbClr val="1A3868"/>
                </a:solidFill>
                <a:latin typeface="Times New Roman" pitchFamily="18" charset="0"/>
                <a:ea typeface="微软雅黑" pitchFamily="34" charset="-122"/>
                <a:cs typeface="Times New Roman" pitchFamily="18" charset="0"/>
              </a:rPr>
              <a:t>公里到</a:t>
            </a:r>
            <a:r>
              <a:rPr lang="en-US" altLang="zh-CN" kern="1200" dirty="0">
                <a:solidFill>
                  <a:srgbClr val="1A3868"/>
                </a:solidFill>
                <a:latin typeface="Times New Roman" pitchFamily="18" charset="0"/>
                <a:ea typeface="微软雅黑" pitchFamily="34" charset="-122"/>
                <a:cs typeface="Times New Roman" pitchFamily="18" charset="0"/>
              </a:rPr>
              <a:t>100</a:t>
            </a:r>
            <a:r>
              <a:rPr lang="zh-CN" altLang="en-US" kern="1200" dirty="0">
                <a:solidFill>
                  <a:srgbClr val="1A3868"/>
                </a:solidFill>
                <a:latin typeface="Times New Roman" pitchFamily="18" charset="0"/>
                <a:ea typeface="微软雅黑" pitchFamily="34" charset="-122"/>
                <a:cs typeface="Times New Roman" pitchFamily="18" charset="0"/>
              </a:rPr>
              <a:t>公里的城市</a:t>
            </a:r>
            <a:r>
              <a:rPr lang="zh-CN" altLang="en-US" kern="1200" dirty="0" smtClean="0">
                <a:solidFill>
                  <a:srgbClr val="1A3868"/>
                </a:solidFill>
                <a:latin typeface="Times New Roman" pitchFamily="18" charset="0"/>
                <a:ea typeface="微软雅黑" pitchFamily="34" charset="-122"/>
                <a:cs typeface="Times New Roman" pitchFamily="18" charset="0"/>
              </a:rPr>
              <a:t>范围</a:t>
            </a:r>
            <a:endParaRPr lang="en-US" altLang="zh-CN" kern="1200" dirty="0" smtClean="0">
              <a:solidFill>
                <a:srgbClr val="1A3868"/>
              </a:solidFill>
              <a:latin typeface="Times New Roman" pitchFamily="18" charset="0"/>
              <a:ea typeface="微软雅黑" pitchFamily="34" charset="-122"/>
              <a:cs typeface="Times New Roman" pitchFamily="18" charset="0"/>
            </a:endParaRPr>
          </a:p>
          <a:p>
            <a:pPr marL="263525" indent="-263525">
              <a:spcBef>
                <a:spcPts val="600"/>
              </a:spcBef>
              <a:spcAft>
                <a:spcPts val="600"/>
              </a:spcAft>
            </a:pPr>
            <a:r>
              <a:rPr lang="zh-CN" altLang="en-US" sz="2000" kern="1200" dirty="0" smtClean="0">
                <a:solidFill>
                  <a:srgbClr val="1A3868"/>
                </a:solidFill>
                <a:latin typeface="Times New Roman" pitchFamily="18" charset="0"/>
                <a:ea typeface="微软雅黑" pitchFamily="34" charset="-122"/>
                <a:cs typeface="Times New Roman" pitchFamily="18" charset="0"/>
              </a:rPr>
              <a:t>典型</a:t>
            </a:r>
            <a:r>
              <a:rPr lang="zh-CN" altLang="en-US" sz="2000" kern="1200" dirty="0">
                <a:solidFill>
                  <a:srgbClr val="1A3868"/>
                </a:solidFill>
                <a:latin typeface="Times New Roman" pitchFamily="18" charset="0"/>
                <a:ea typeface="微软雅黑" pitchFamily="34" charset="-122"/>
                <a:cs typeface="Times New Roman" pitchFamily="18" charset="0"/>
              </a:rPr>
              <a:t>的产品是</a:t>
            </a:r>
            <a:r>
              <a:rPr lang="en-US" altLang="zh-CN" sz="2000" kern="1200" dirty="0" smtClean="0">
                <a:solidFill>
                  <a:srgbClr val="1A3868"/>
                </a:solidFill>
                <a:latin typeface="Times New Roman" pitchFamily="18" charset="0"/>
                <a:ea typeface="微软雅黑" pitchFamily="34" charset="-122"/>
                <a:cs typeface="Times New Roman" pitchFamily="18" charset="0"/>
              </a:rPr>
              <a:t>FDDI</a:t>
            </a:r>
            <a:r>
              <a:rPr lang="zh-CN" altLang="en-US" sz="2000" kern="1200" dirty="0">
                <a:solidFill>
                  <a:srgbClr val="1A3868"/>
                </a:solidFill>
                <a:latin typeface="Times New Roman" pitchFamily="18" charset="0"/>
                <a:ea typeface="微软雅黑" pitchFamily="34" charset="-122"/>
                <a:cs typeface="Times New Roman" pitchFamily="18" charset="0"/>
              </a:rPr>
              <a:t>，双环</a:t>
            </a:r>
            <a:r>
              <a:rPr lang="zh-CN" altLang="en-US" sz="2000" kern="1200" dirty="0" smtClean="0">
                <a:solidFill>
                  <a:srgbClr val="1A3868"/>
                </a:solidFill>
                <a:latin typeface="Times New Roman" pitchFamily="18" charset="0"/>
                <a:ea typeface="微软雅黑" pitchFamily="34" charset="-122"/>
                <a:cs typeface="Times New Roman" pitchFamily="18" charset="0"/>
              </a:rPr>
              <a:t>结构光纤分布式数据接口</a:t>
            </a:r>
            <a:endParaRPr lang="zh-CN" altLang="en-US" sz="2000" kern="1200" dirty="0">
              <a:solidFill>
                <a:srgbClr val="1A3868"/>
              </a:solidFill>
              <a:latin typeface="Times New Roman" pitchFamily="18" charset="0"/>
              <a:ea typeface="微软雅黑" pitchFamily="34" charset="-122"/>
              <a:cs typeface="Times New Roman" pitchFamily="18" charset="0"/>
            </a:endParaRPr>
          </a:p>
        </p:txBody>
      </p:sp>
    </p:spTree>
    <p:extLst>
      <p:ext uri="{BB962C8B-B14F-4D97-AF65-F5344CB8AC3E}">
        <p14:creationId xmlns:p14="http://schemas.microsoft.com/office/powerpoint/2010/main" val="332152951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内容占位符 2"/>
          <p:cNvSpPr>
            <a:spLocks noGrp="1"/>
          </p:cNvSpPr>
          <p:nvPr>
            <p:ph idx="4294967295"/>
          </p:nvPr>
        </p:nvSpPr>
        <p:spPr>
          <a:xfrm>
            <a:off x="395288" y="915988"/>
            <a:ext cx="5391150" cy="3600450"/>
          </a:xfrm>
        </p:spPr>
        <p:txBody>
          <a:bodyPr/>
          <a:lstStyle/>
          <a:p>
            <a:pPr>
              <a:lnSpc>
                <a:spcPct val="120000"/>
              </a:lnSpc>
              <a:spcBef>
                <a:spcPts val="600"/>
              </a:spcBef>
              <a:buFontTx/>
              <a:buNone/>
              <a:defRPr/>
            </a:pPr>
            <a:r>
              <a:rPr lang="zh-CN" altLang="en-US" b="1" kern="1200" dirty="0" smtClean="0">
                <a:solidFill>
                  <a:srgbClr val="007D7A"/>
                </a:solidFill>
                <a:latin typeface="Times New Roman" pitchFamily="18" charset="0"/>
                <a:ea typeface="+mj-ea"/>
                <a:cs typeface="Times New Roman" pitchFamily="18" charset="0"/>
              </a:rPr>
              <a:t>一、广域网的主要特征</a:t>
            </a:r>
            <a:endParaRPr lang="en-US" altLang="zh-CN" sz="1600" b="1" u="sng" dirty="0" smtClean="0">
              <a:solidFill>
                <a:srgbClr val="194D19"/>
              </a:solidFill>
              <a:cs typeface="Times New Roman" pitchFamily="18" charset="0"/>
            </a:endParaRPr>
          </a:p>
          <a:p>
            <a:pPr>
              <a:lnSpc>
                <a:spcPct val="120000"/>
              </a:lnSpc>
              <a:spcBef>
                <a:spcPts val="600"/>
              </a:spcBef>
              <a:buFontTx/>
              <a:buNone/>
              <a:defRPr/>
            </a:pPr>
            <a:r>
              <a:rPr lang="en-US" altLang="zh-CN" b="1" kern="1200" dirty="0" smtClean="0">
                <a:solidFill>
                  <a:srgbClr val="007D7A"/>
                </a:solidFill>
                <a:latin typeface="Times New Roman" pitchFamily="18" charset="0"/>
                <a:ea typeface="+mj-ea"/>
                <a:cs typeface="Times New Roman" pitchFamily="18" charset="0"/>
              </a:rPr>
              <a:t>1. </a:t>
            </a:r>
            <a:r>
              <a:rPr lang="zh-CN" altLang="en-US" b="1" kern="1200" dirty="0" smtClean="0">
                <a:solidFill>
                  <a:srgbClr val="007D7A"/>
                </a:solidFill>
                <a:latin typeface="Times New Roman" pitchFamily="18" charset="0"/>
                <a:ea typeface="+mj-ea"/>
                <a:cs typeface="Times New Roman" pitchFamily="18" charset="0"/>
              </a:rPr>
              <a:t>广域网是一种</a:t>
            </a:r>
            <a:r>
              <a:rPr lang="zh-CN" altLang="en-US" b="1" kern="1200" dirty="0" smtClean="0">
                <a:solidFill>
                  <a:srgbClr val="C00000"/>
                </a:solidFill>
                <a:latin typeface="Times New Roman" pitchFamily="18" charset="0"/>
                <a:ea typeface="+mj-ea"/>
                <a:cs typeface="Times New Roman" pitchFamily="18" charset="0"/>
              </a:rPr>
              <a:t>公共数据网络</a:t>
            </a:r>
            <a:endParaRPr lang="en-US" altLang="zh-CN" sz="700" b="1" u="sng" dirty="0" smtClean="0">
              <a:solidFill>
                <a:srgbClr val="2D2DB9"/>
              </a:solidFill>
              <a:latin typeface="Times New Roman" pitchFamily="18" charset="0"/>
            </a:endParaRPr>
          </a:p>
          <a:p>
            <a:pPr>
              <a:lnSpc>
                <a:spcPct val="120000"/>
              </a:lnSpc>
              <a:spcBef>
                <a:spcPts val="600"/>
              </a:spcBef>
              <a:spcAft>
                <a:spcPct val="20000"/>
              </a:spcAft>
              <a:defRPr/>
            </a:pPr>
            <a:r>
              <a:rPr lang="zh-CN" altLang="en-US" sz="2200" kern="1200" dirty="0" smtClean="0">
                <a:solidFill>
                  <a:srgbClr val="1A3868"/>
                </a:solidFill>
                <a:latin typeface="Times New Roman" pitchFamily="18" charset="0"/>
                <a:cs typeface="Times New Roman" pitchFamily="18" charset="0"/>
              </a:rPr>
              <a:t>通常由电信运营商组建、运营与维护。</a:t>
            </a:r>
            <a:endParaRPr lang="en-US" altLang="zh-CN" sz="2200" kern="1200" dirty="0" smtClean="0">
              <a:solidFill>
                <a:srgbClr val="1A3868"/>
              </a:solidFill>
              <a:latin typeface="Times New Roman" pitchFamily="18" charset="0"/>
              <a:cs typeface="Times New Roman" pitchFamily="18" charset="0"/>
            </a:endParaRPr>
          </a:p>
          <a:p>
            <a:pPr>
              <a:lnSpc>
                <a:spcPct val="120000"/>
              </a:lnSpc>
              <a:spcBef>
                <a:spcPts val="600"/>
              </a:spcBef>
              <a:spcAft>
                <a:spcPct val="20000"/>
              </a:spcAft>
              <a:defRPr/>
            </a:pPr>
            <a:r>
              <a:rPr lang="zh-CN" altLang="en-US" sz="2200" kern="1200" dirty="0" smtClean="0">
                <a:solidFill>
                  <a:srgbClr val="1A3868"/>
                </a:solidFill>
                <a:latin typeface="Times New Roman" pitchFamily="18" charset="0"/>
                <a:cs typeface="Times New Roman" pitchFamily="18" charset="0"/>
              </a:rPr>
              <a:t>为用户提供高质量的数据传输服务，属于公共数据网络（</a:t>
            </a:r>
            <a:r>
              <a:rPr lang="en-US" altLang="zh-CN" sz="2200" kern="1200" dirty="0" smtClean="0">
                <a:solidFill>
                  <a:srgbClr val="1A3868"/>
                </a:solidFill>
                <a:latin typeface="Times New Roman" pitchFamily="18" charset="0"/>
                <a:cs typeface="Times New Roman" pitchFamily="18" charset="0"/>
              </a:rPr>
              <a:t>PDN</a:t>
            </a:r>
            <a:r>
              <a:rPr lang="zh-CN" altLang="en-US" sz="2200" kern="1200" dirty="0" smtClean="0">
                <a:solidFill>
                  <a:srgbClr val="1A3868"/>
                </a:solidFill>
                <a:latin typeface="Times New Roman" pitchFamily="18" charset="0"/>
                <a:cs typeface="Times New Roman" pitchFamily="18" charset="0"/>
              </a:rPr>
              <a:t>）的性质。</a:t>
            </a: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标题 1"/>
          <p:cNvSpPr>
            <a:spLocks noGrp="1"/>
          </p:cNvSpPr>
          <p:nvPr>
            <p:ph type="title" idx="4294967295"/>
          </p:nvPr>
        </p:nvSpPr>
        <p:spPr>
          <a:xfrm>
            <a:off x="357203" y="635174"/>
            <a:ext cx="6429375" cy="857250"/>
          </a:xfrm>
        </p:spPr>
        <p:txBody>
          <a:bodyPr/>
          <a:lstStyle/>
          <a:p>
            <a:pPr algn="l"/>
            <a:r>
              <a:rPr lang="zh-CN" altLang="en-US" sz="2400" kern="1200" dirty="0">
                <a:solidFill>
                  <a:srgbClr val="007D7A"/>
                </a:solidFill>
                <a:latin typeface="Times New Roman" pitchFamily="18" charset="0"/>
                <a:cs typeface="Times New Roman" pitchFamily="18" charset="0"/>
              </a:rPr>
              <a:t>宽带城域网的</a:t>
            </a:r>
            <a:r>
              <a:rPr lang="zh-CN" altLang="en-US" sz="2400" kern="1200" dirty="0" smtClean="0">
                <a:solidFill>
                  <a:srgbClr val="007D7A"/>
                </a:solidFill>
                <a:latin typeface="Times New Roman" pitchFamily="18" charset="0"/>
                <a:cs typeface="Times New Roman" pitchFamily="18" charset="0"/>
              </a:rPr>
              <a:t>定义</a:t>
            </a:r>
            <a:endParaRPr lang="zh-CN" altLang="en-US" sz="2400" kern="1200" dirty="0">
              <a:solidFill>
                <a:srgbClr val="007D7A"/>
              </a:solidFill>
              <a:latin typeface="Times New Roman" pitchFamily="18" charset="0"/>
              <a:cs typeface="Times New Roman" pitchFamily="18" charset="0"/>
            </a:endParaRPr>
          </a:p>
        </p:txBody>
      </p:sp>
      <p:sp>
        <p:nvSpPr>
          <p:cNvPr id="19458" name="内容占位符 2"/>
          <p:cNvSpPr>
            <a:spLocks noGrp="1"/>
          </p:cNvSpPr>
          <p:nvPr>
            <p:ph idx="4294967295"/>
          </p:nvPr>
        </p:nvSpPr>
        <p:spPr>
          <a:xfrm>
            <a:off x="379328" y="1358098"/>
            <a:ext cx="6407250" cy="3341688"/>
          </a:xfrm>
        </p:spPr>
        <p:txBody>
          <a:bodyPr/>
          <a:lstStyle/>
          <a:p>
            <a:pPr marL="263525" indent="-263525">
              <a:spcAft>
                <a:spcPts val="600"/>
              </a:spcAft>
            </a:pPr>
            <a:r>
              <a:rPr lang="zh-CN" altLang="en-US" sz="2000" kern="1200" dirty="0">
                <a:solidFill>
                  <a:srgbClr val="1A3868"/>
                </a:solidFill>
                <a:latin typeface="Times New Roman" pitchFamily="18" charset="0"/>
                <a:ea typeface="微软雅黑" pitchFamily="34" charset="-122"/>
                <a:cs typeface="Times New Roman" pitchFamily="18" charset="0"/>
              </a:rPr>
              <a:t>传统意义上的城域网扩展为宽带</a:t>
            </a:r>
            <a:r>
              <a:rPr lang="zh-CN" altLang="en-US" sz="2000" kern="1200" dirty="0" smtClean="0">
                <a:solidFill>
                  <a:srgbClr val="1A3868"/>
                </a:solidFill>
                <a:latin typeface="Times New Roman" pitchFamily="18" charset="0"/>
                <a:ea typeface="微软雅黑" pitchFamily="34" charset="-122"/>
                <a:cs typeface="Times New Roman" pitchFamily="18" charset="0"/>
              </a:rPr>
              <a:t>城域网；</a:t>
            </a:r>
            <a:endParaRPr lang="en-US" altLang="zh-CN" sz="2000" kern="1200" dirty="0">
              <a:solidFill>
                <a:srgbClr val="1A3868"/>
              </a:solidFill>
              <a:latin typeface="Times New Roman" pitchFamily="18" charset="0"/>
              <a:ea typeface="微软雅黑" pitchFamily="34" charset="-122"/>
              <a:cs typeface="Times New Roman" pitchFamily="18" charset="0"/>
            </a:endParaRPr>
          </a:p>
          <a:p>
            <a:pPr marL="263525" indent="-263525">
              <a:spcAft>
                <a:spcPts val="600"/>
              </a:spcAft>
            </a:pPr>
            <a:r>
              <a:rPr lang="zh-CN" altLang="en-US" sz="2000" kern="1200" dirty="0" smtClean="0">
                <a:solidFill>
                  <a:srgbClr val="1A3868"/>
                </a:solidFill>
                <a:latin typeface="Times New Roman" pitchFamily="18" charset="0"/>
                <a:ea typeface="微软雅黑" pitchFamily="34" charset="-122"/>
                <a:cs typeface="Times New Roman" pitchFamily="18" charset="0"/>
              </a:rPr>
              <a:t>宽带</a:t>
            </a:r>
            <a:r>
              <a:rPr lang="zh-CN" altLang="en-US" sz="2000" kern="1200" dirty="0">
                <a:solidFill>
                  <a:srgbClr val="1A3868"/>
                </a:solidFill>
                <a:latin typeface="Times New Roman" pitchFamily="18" charset="0"/>
                <a:ea typeface="微软雅黑" pitchFamily="34" charset="-122"/>
                <a:cs typeface="Times New Roman" pitchFamily="18" charset="0"/>
              </a:rPr>
              <a:t>城域网是以</a:t>
            </a:r>
            <a:r>
              <a:rPr lang="zh-CN" altLang="en-US" sz="2000" kern="1200" dirty="0">
                <a:solidFill>
                  <a:srgbClr val="C00000"/>
                </a:solidFill>
                <a:latin typeface="Times New Roman" pitchFamily="18" charset="0"/>
                <a:ea typeface="微软雅黑" pitchFamily="34" charset="-122"/>
                <a:cs typeface="Times New Roman" pitchFamily="18" charset="0"/>
              </a:rPr>
              <a:t>宽带光传输网</a:t>
            </a:r>
            <a:r>
              <a:rPr lang="zh-CN" altLang="en-US" sz="2000" kern="1200" dirty="0">
                <a:solidFill>
                  <a:srgbClr val="1A3868"/>
                </a:solidFill>
                <a:latin typeface="Times New Roman" pitchFamily="18" charset="0"/>
                <a:ea typeface="微软雅黑" pitchFamily="34" charset="-122"/>
                <a:cs typeface="Times New Roman" pitchFamily="18" charset="0"/>
              </a:rPr>
              <a:t>为开放平台，</a:t>
            </a:r>
            <a:r>
              <a:rPr lang="zh-CN" altLang="en-US" sz="2000" kern="1200" dirty="0">
                <a:solidFill>
                  <a:srgbClr val="C00000"/>
                </a:solidFill>
                <a:latin typeface="Times New Roman" pitchFamily="18" charset="0"/>
                <a:ea typeface="微软雅黑" pitchFamily="34" charset="-122"/>
                <a:cs typeface="Times New Roman" pitchFamily="18" charset="0"/>
              </a:rPr>
              <a:t>以</a:t>
            </a:r>
            <a:r>
              <a:rPr lang="en-US" altLang="zh-CN" sz="2000" kern="1200" dirty="0">
                <a:solidFill>
                  <a:srgbClr val="C00000"/>
                </a:solidFill>
                <a:latin typeface="Times New Roman" pitchFamily="18" charset="0"/>
                <a:ea typeface="微软雅黑" pitchFamily="34" charset="-122"/>
                <a:cs typeface="Times New Roman" pitchFamily="18" charset="0"/>
              </a:rPr>
              <a:t>TCP/IP</a:t>
            </a:r>
            <a:r>
              <a:rPr lang="zh-CN" altLang="en-US" sz="2000" kern="1200" dirty="0">
                <a:solidFill>
                  <a:srgbClr val="C00000"/>
                </a:solidFill>
                <a:latin typeface="Times New Roman" pitchFamily="18" charset="0"/>
                <a:ea typeface="微软雅黑" pitchFamily="34" charset="-122"/>
                <a:cs typeface="Times New Roman" pitchFamily="18" charset="0"/>
              </a:rPr>
              <a:t>协议为基础</a:t>
            </a:r>
            <a:r>
              <a:rPr lang="zh-CN" altLang="en-US" sz="2000" kern="1200" dirty="0">
                <a:solidFill>
                  <a:srgbClr val="1A3868"/>
                </a:solidFill>
                <a:latin typeface="Times New Roman" pitchFamily="18" charset="0"/>
                <a:ea typeface="微软雅黑" pitchFamily="34" charset="-122"/>
                <a:cs typeface="Times New Roman" pitchFamily="18" charset="0"/>
              </a:rPr>
              <a:t>，通过各种网络互联设备，实现语音、数据、图像、多媒体视频、</a:t>
            </a:r>
            <a:r>
              <a:rPr lang="en-US" altLang="zh-CN" sz="2000" kern="1200" dirty="0">
                <a:solidFill>
                  <a:srgbClr val="1A3868"/>
                </a:solidFill>
                <a:latin typeface="Times New Roman" pitchFamily="18" charset="0"/>
                <a:ea typeface="微软雅黑" pitchFamily="34" charset="-122"/>
                <a:cs typeface="Times New Roman" pitchFamily="18" charset="0"/>
              </a:rPr>
              <a:t>IP</a:t>
            </a:r>
            <a:r>
              <a:rPr lang="zh-CN" altLang="en-US" sz="2000" kern="1200" dirty="0">
                <a:solidFill>
                  <a:srgbClr val="1A3868"/>
                </a:solidFill>
                <a:latin typeface="Times New Roman" pitchFamily="18" charset="0"/>
                <a:ea typeface="微软雅黑" pitchFamily="34" charset="-122"/>
                <a:cs typeface="Times New Roman" pitchFamily="18" charset="0"/>
              </a:rPr>
              <a:t>电话、</a:t>
            </a:r>
            <a:r>
              <a:rPr lang="en-US" altLang="zh-CN" sz="2000" kern="1200" dirty="0">
                <a:solidFill>
                  <a:srgbClr val="1A3868"/>
                </a:solidFill>
                <a:latin typeface="Times New Roman" pitchFamily="18" charset="0"/>
                <a:ea typeface="微软雅黑" pitchFamily="34" charset="-122"/>
                <a:cs typeface="Times New Roman" pitchFamily="18" charset="0"/>
              </a:rPr>
              <a:t>IP</a:t>
            </a:r>
            <a:r>
              <a:rPr lang="zh-CN" altLang="en-US" sz="2000" kern="1200" dirty="0">
                <a:solidFill>
                  <a:srgbClr val="1A3868"/>
                </a:solidFill>
                <a:latin typeface="Times New Roman" pitchFamily="18" charset="0"/>
                <a:ea typeface="微软雅黑" pitchFamily="34" charset="-122"/>
                <a:cs typeface="Times New Roman" pitchFamily="18" charset="0"/>
              </a:rPr>
              <a:t>电视、</a:t>
            </a:r>
            <a:r>
              <a:rPr lang="en-US" altLang="zh-CN" sz="2000" kern="1200" dirty="0">
                <a:solidFill>
                  <a:srgbClr val="1A3868"/>
                </a:solidFill>
                <a:latin typeface="Times New Roman" pitchFamily="18" charset="0"/>
                <a:ea typeface="微软雅黑" pitchFamily="34" charset="-122"/>
                <a:cs typeface="Times New Roman" pitchFamily="18" charset="0"/>
              </a:rPr>
              <a:t>IP</a:t>
            </a:r>
            <a:r>
              <a:rPr lang="zh-CN" altLang="en-US" sz="2000" kern="1200" dirty="0">
                <a:solidFill>
                  <a:srgbClr val="1A3868"/>
                </a:solidFill>
                <a:latin typeface="Times New Roman" pitchFamily="18" charset="0"/>
                <a:ea typeface="微软雅黑" pitchFamily="34" charset="-122"/>
                <a:cs typeface="Times New Roman" pitchFamily="18" charset="0"/>
              </a:rPr>
              <a:t>接入和各种增值业务；</a:t>
            </a:r>
            <a:endParaRPr lang="en-US" altLang="zh-CN" sz="2000" kern="1200" dirty="0">
              <a:solidFill>
                <a:srgbClr val="1A3868"/>
              </a:solidFill>
              <a:latin typeface="Times New Roman" pitchFamily="18" charset="0"/>
              <a:ea typeface="微软雅黑" pitchFamily="34" charset="-122"/>
              <a:cs typeface="Times New Roman" pitchFamily="18" charset="0"/>
            </a:endParaRPr>
          </a:p>
          <a:p>
            <a:pPr marL="263525" indent="-263525">
              <a:spcAft>
                <a:spcPts val="600"/>
              </a:spcAft>
            </a:pPr>
            <a:r>
              <a:rPr lang="zh-CN" altLang="en-US" sz="2000" kern="1200" dirty="0">
                <a:solidFill>
                  <a:srgbClr val="1A3868"/>
                </a:solidFill>
                <a:latin typeface="Times New Roman" pitchFamily="18" charset="0"/>
                <a:ea typeface="微软雅黑" pitchFamily="34" charset="-122"/>
                <a:cs typeface="Times New Roman" pitchFamily="18" charset="0"/>
              </a:rPr>
              <a:t>与广域计算机网络、广播电视网、电话交换网互联互通的本地综合业务网络，以满足语音、数据、图像、多媒体应用的需求；</a:t>
            </a:r>
            <a:endParaRPr lang="en-US" altLang="zh-CN" sz="2000" kern="1200" dirty="0">
              <a:solidFill>
                <a:srgbClr val="1A3868"/>
              </a:solidFill>
              <a:latin typeface="Times New Roman" pitchFamily="18" charset="0"/>
              <a:ea typeface="微软雅黑" pitchFamily="34" charset="-122"/>
              <a:cs typeface="Times New Roman" pitchFamily="18" charset="0"/>
            </a:endParaRPr>
          </a:p>
          <a:p>
            <a:pPr marL="263525" indent="-263525">
              <a:spcAft>
                <a:spcPts val="600"/>
              </a:spcAft>
            </a:pPr>
            <a:r>
              <a:rPr lang="zh-CN" altLang="en-US" sz="2000" kern="1200" dirty="0">
                <a:solidFill>
                  <a:srgbClr val="1A3868"/>
                </a:solidFill>
                <a:latin typeface="Times New Roman" pitchFamily="18" charset="0"/>
                <a:ea typeface="微软雅黑" pitchFamily="34" charset="-122"/>
                <a:cs typeface="Times New Roman" pitchFamily="18" charset="0"/>
              </a:rPr>
              <a:t>能够提供高传输速率和保证</a:t>
            </a:r>
            <a:r>
              <a:rPr lang="en-US" altLang="zh-CN" sz="2000" kern="1200" dirty="0" err="1">
                <a:solidFill>
                  <a:srgbClr val="1A3868"/>
                </a:solidFill>
                <a:latin typeface="Times New Roman" pitchFamily="18" charset="0"/>
                <a:ea typeface="微软雅黑" pitchFamily="34" charset="-122"/>
                <a:cs typeface="Times New Roman" pitchFamily="18" charset="0"/>
              </a:rPr>
              <a:t>QoS</a:t>
            </a:r>
            <a:r>
              <a:rPr lang="zh-CN" altLang="en-US" sz="2000" kern="1200" dirty="0">
                <a:solidFill>
                  <a:srgbClr val="1A3868"/>
                </a:solidFill>
                <a:latin typeface="Times New Roman" pitchFamily="18" charset="0"/>
                <a:ea typeface="微软雅黑" pitchFamily="34" charset="-122"/>
                <a:cs typeface="Times New Roman" pitchFamily="18" charset="0"/>
              </a:rPr>
              <a:t>的网络系统</a:t>
            </a:r>
            <a:r>
              <a:rPr lang="zh-CN" altLang="en-US" sz="2000" kern="1200" dirty="0" smtClean="0">
                <a:solidFill>
                  <a:srgbClr val="1A3868"/>
                </a:solidFill>
                <a:latin typeface="Times New Roman" pitchFamily="18" charset="0"/>
                <a:ea typeface="微软雅黑" pitchFamily="34" charset="-122"/>
                <a:cs typeface="Times New Roman" pitchFamily="18" charset="0"/>
              </a:rPr>
              <a:t>；</a:t>
            </a:r>
            <a:endParaRPr lang="en-US" altLang="zh-CN" sz="2000" kern="1200" dirty="0">
              <a:solidFill>
                <a:srgbClr val="1A3868"/>
              </a:solidFill>
              <a:latin typeface="Times New Roman" pitchFamily="18" charset="0"/>
              <a:ea typeface="微软雅黑" pitchFamily="34" charset="-122"/>
              <a:cs typeface="Times New Roman" pitchFamily="18" charset="0"/>
            </a:endParaRPr>
          </a:p>
        </p:txBody>
      </p:sp>
    </p:spTree>
    <p:extLst>
      <p:ext uri="{BB962C8B-B14F-4D97-AF65-F5344CB8AC3E}">
        <p14:creationId xmlns:p14="http://schemas.microsoft.com/office/powerpoint/2010/main" val="254770597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23" name="标题 1"/>
          <p:cNvSpPr>
            <a:spLocks noGrp="1"/>
          </p:cNvSpPr>
          <p:nvPr>
            <p:ph type="title" idx="4294967295"/>
          </p:nvPr>
        </p:nvSpPr>
        <p:spPr>
          <a:xfrm>
            <a:off x="179512" y="628328"/>
            <a:ext cx="6288088" cy="560387"/>
          </a:xfrm>
        </p:spPr>
        <p:txBody>
          <a:bodyPr/>
          <a:lstStyle/>
          <a:p>
            <a:pPr algn="l"/>
            <a:r>
              <a:rPr lang="zh-CN" altLang="en-US" sz="2400" kern="1200" dirty="0">
                <a:solidFill>
                  <a:srgbClr val="007D7A"/>
                </a:solidFill>
                <a:latin typeface="Times New Roman" pitchFamily="18" charset="0"/>
                <a:cs typeface="Times New Roman" pitchFamily="18" charset="0"/>
              </a:rPr>
              <a:t>现代化城市的宽带城域网功能</a:t>
            </a:r>
          </a:p>
        </p:txBody>
      </p:sp>
      <p:sp>
        <p:nvSpPr>
          <p:cNvPr id="137224" name="Rectangle 6"/>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pPr eaLnBrk="0" hangingPunct="0"/>
            <a:endParaRPr lang="zh-CN" altLang="en-US" sz="2400" u="none">
              <a:solidFill>
                <a:schemeClr val="tx1"/>
              </a:solidFill>
              <a:latin typeface="Copperplate Gothic Bold"/>
              <a:ea typeface="Gulim" pitchFamily="34" charset="-127"/>
            </a:endParaRPr>
          </a:p>
        </p:txBody>
      </p:sp>
      <p:graphicFrame>
        <p:nvGraphicFramePr>
          <p:cNvPr id="137222" name="Object 5"/>
          <p:cNvGraphicFramePr>
            <a:graphicFrameLocks noChangeAspect="1"/>
          </p:cNvGraphicFramePr>
          <p:nvPr>
            <p:extLst>
              <p:ext uri="{D42A27DB-BD31-4B8C-83A1-F6EECF244321}">
                <p14:modId xmlns:p14="http://schemas.microsoft.com/office/powerpoint/2010/main" val="2875933507"/>
              </p:ext>
            </p:extLst>
          </p:nvPr>
        </p:nvGraphicFramePr>
        <p:xfrm>
          <a:off x="779583" y="1187584"/>
          <a:ext cx="5040362" cy="3338944"/>
        </p:xfrm>
        <a:graphic>
          <a:graphicData uri="http://schemas.openxmlformats.org/presentationml/2006/ole">
            <mc:AlternateContent xmlns:mc="http://schemas.openxmlformats.org/markup-compatibility/2006">
              <mc:Choice xmlns:v="urn:schemas-microsoft-com:vml" Requires="v">
                <p:oleObj spid="_x0000_s128005" name="Visio" r:id="rId4" imgW="7607046" imgH="5806821" progId="Visio.Drawing.11">
                  <p:embed/>
                </p:oleObj>
              </mc:Choice>
              <mc:Fallback>
                <p:oleObj name="Visio" r:id="rId4" imgW="7607046" imgH="5806821" progId="Visio.Drawing.1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9583" y="1187584"/>
                        <a:ext cx="5040362" cy="3338944"/>
                      </a:xfrm>
                      <a:prstGeom prst="rect">
                        <a:avLst/>
                      </a:prstGeom>
                      <a:noFill/>
                      <a:extLst/>
                    </p:spPr>
                  </p:pic>
                </p:oleObj>
              </mc:Fallback>
            </mc:AlternateContent>
          </a:graphicData>
        </a:graphic>
      </p:graphicFrame>
      <p:sp>
        <p:nvSpPr>
          <p:cNvPr id="2" name="矩形 1"/>
          <p:cNvSpPr/>
          <p:nvPr/>
        </p:nvSpPr>
        <p:spPr>
          <a:xfrm>
            <a:off x="1037556" y="4588768"/>
            <a:ext cx="4572000" cy="400110"/>
          </a:xfrm>
          <a:prstGeom prst="rect">
            <a:avLst/>
          </a:prstGeom>
        </p:spPr>
        <p:txBody>
          <a:bodyPr>
            <a:spAutoFit/>
          </a:bodyPr>
          <a:lstStyle/>
          <a:p>
            <a:r>
              <a:rPr lang="zh-CN" altLang="en-US" sz="2000" u="none" dirty="0">
                <a:solidFill>
                  <a:srgbClr val="1A3868"/>
                </a:solidFill>
              </a:rPr>
              <a:t>大规模互联网接入的需求与交互式应用</a:t>
            </a:r>
          </a:p>
        </p:txBody>
      </p:sp>
    </p:spTree>
    <p:extLst>
      <p:ext uri="{BB962C8B-B14F-4D97-AF65-F5344CB8AC3E}">
        <p14:creationId xmlns:p14="http://schemas.microsoft.com/office/powerpoint/2010/main" val="375773011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5" name="标题 1"/>
          <p:cNvSpPr>
            <a:spLocks noGrp="1"/>
          </p:cNvSpPr>
          <p:nvPr>
            <p:ph type="title" idx="4294967295"/>
          </p:nvPr>
        </p:nvSpPr>
        <p:spPr>
          <a:xfrm>
            <a:off x="395288" y="627683"/>
            <a:ext cx="7529512" cy="720725"/>
          </a:xfrm>
        </p:spPr>
        <p:txBody>
          <a:bodyPr/>
          <a:lstStyle/>
          <a:p>
            <a:pPr algn="l"/>
            <a:r>
              <a:rPr lang="zh-CN" altLang="en-US" sz="2400" kern="1200" dirty="0">
                <a:solidFill>
                  <a:srgbClr val="007D7A"/>
                </a:solidFill>
                <a:latin typeface="Times New Roman" pitchFamily="18" charset="0"/>
                <a:cs typeface="Times New Roman" pitchFamily="18" charset="0"/>
              </a:rPr>
              <a:t>宽带城域网技术的主要</a:t>
            </a:r>
            <a:r>
              <a:rPr lang="zh-CN" altLang="en-US" sz="2400" kern="1200" dirty="0" smtClean="0">
                <a:solidFill>
                  <a:srgbClr val="007D7A"/>
                </a:solidFill>
                <a:latin typeface="Times New Roman" pitchFamily="18" charset="0"/>
                <a:cs typeface="Times New Roman" pitchFamily="18" charset="0"/>
              </a:rPr>
              <a:t>特征</a:t>
            </a:r>
            <a:endParaRPr lang="zh-CN" altLang="en-US" sz="2400" kern="1200" dirty="0">
              <a:solidFill>
                <a:srgbClr val="007D7A"/>
              </a:solidFill>
              <a:latin typeface="Times New Roman" pitchFamily="18" charset="0"/>
              <a:cs typeface="Times New Roman" pitchFamily="18" charset="0"/>
            </a:endParaRPr>
          </a:p>
        </p:txBody>
      </p:sp>
      <p:sp>
        <p:nvSpPr>
          <p:cNvPr id="139266" name="内容占位符 2"/>
          <p:cNvSpPr>
            <a:spLocks noGrp="1"/>
          </p:cNvSpPr>
          <p:nvPr>
            <p:ph idx="4294967295"/>
          </p:nvPr>
        </p:nvSpPr>
        <p:spPr>
          <a:xfrm>
            <a:off x="396428" y="1286660"/>
            <a:ext cx="6119788" cy="2304256"/>
          </a:xfrm>
        </p:spPr>
        <p:txBody>
          <a:bodyPr/>
          <a:lstStyle/>
          <a:p>
            <a:pPr marL="263525" indent="-263525">
              <a:spcAft>
                <a:spcPts val="600"/>
              </a:spcAft>
            </a:pPr>
            <a:r>
              <a:rPr lang="zh-CN" altLang="en-US" sz="2000" kern="1200" dirty="0" smtClean="0">
                <a:solidFill>
                  <a:srgbClr val="1A3868"/>
                </a:solidFill>
                <a:latin typeface="Times New Roman" pitchFamily="18" charset="0"/>
                <a:ea typeface="微软雅黑" pitchFamily="34" charset="-122"/>
                <a:cs typeface="Times New Roman" pitchFamily="18" charset="0"/>
              </a:rPr>
              <a:t>基于</a:t>
            </a:r>
            <a:r>
              <a:rPr lang="zh-CN" altLang="en-US" sz="2000" kern="1200" dirty="0">
                <a:solidFill>
                  <a:srgbClr val="1A3868"/>
                </a:solidFill>
                <a:latin typeface="Times New Roman" pitchFamily="18" charset="0"/>
                <a:ea typeface="微软雅黑" pitchFamily="34" charset="-122"/>
                <a:cs typeface="Times New Roman" pitchFamily="18" charset="0"/>
              </a:rPr>
              <a:t>计算机网络技术与</a:t>
            </a:r>
            <a:r>
              <a:rPr lang="en-US" altLang="zh-CN" sz="2000" kern="1200" dirty="0">
                <a:solidFill>
                  <a:srgbClr val="1A3868"/>
                </a:solidFill>
                <a:latin typeface="Times New Roman" pitchFamily="18" charset="0"/>
                <a:ea typeface="微软雅黑" pitchFamily="34" charset="-122"/>
                <a:cs typeface="Times New Roman" pitchFamily="18" charset="0"/>
              </a:rPr>
              <a:t>IP</a:t>
            </a:r>
            <a:r>
              <a:rPr lang="zh-CN" altLang="en-US" sz="2000" kern="1200" dirty="0">
                <a:solidFill>
                  <a:srgbClr val="1A3868"/>
                </a:solidFill>
                <a:latin typeface="Times New Roman" pitchFamily="18" charset="0"/>
                <a:ea typeface="微软雅黑" pitchFamily="34" charset="-122"/>
                <a:cs typeface="Times New Roman" pitchFamily="18" charset="0"/>
              </a:rPr>
              <a:t>协议，以电信网的可扩展性、可管理性为基础，在城市范围内汇聚宽带和窄带用户的</a:t>
            </a:r>
            <a:r>
              <a:rPr lang="zh-CN" altLang="en-US" sz="2000" kern="1200" dirty="0" smtClean="0">
                <a:solidFill>
                  <a:srgbClr val="1A3868"/>
                </a:solidFill>
                <a:latin typeface="Times New Roman" pitchFamily="18" charset="0"/>
                <a:ea typeface="微软雅黑" pitchFamily="34" charset="-122"/>
                <a:cs typeface="Times New Roman" pitchFamily="18" charset="0"/>
              </a:rPr>
              <a:t>接入。</a:t>
            </a:r>
            <a:endParaRPr lang="en-US" altLang="zh-CN" sz="2000" kern="1200" dirty="0" smtClean="0">
              <a:solidFill>
                <a:srgbClr val="1A3868"/>
              </a:solidFill>
              <a:latin typeface="Times New Roman" pitchFamily="18" charset="0"/>
              <a:ea typeface="微软雅黑" pitchFamily="34" charset="-122"/>
              <a:cs typeface="Times New Roman" pitchFamily="18" charset="0"/>
            </a:endParaRPr>
          </a:p>
          <a:p>
            <a:pPr marL="263525" indent="-263525">
              <a:spcAft>
                <a:spcPts val="600"/>
              </a:spcAft>
            </a:pPr>
            <a:r>
              <a:rPr lang="zh-CN" altLang="en-US" sz="2000" kern="1200" dirty="0">
                <a:solidFill>
                  <a:srgbClr val="1A3868"/>
                </a:solidFill>
                <a:latin typeface="Times New Roman" pitchFamily="18" charset="0"/>
                <a:ea typeface="微软雅黑" pitchFamily="34" charset="-122"/>
                <a:cs typeface="Times New Roman" pitchFamily="18" charset="0"/>
              </a:rPr>
              <a:t>从设计的出发点上，重点保证</a:t>
            </a:r>
            <a:r>
              <a:rPr lang="zh-CN" altLang="en-US" sz="2000" kern="1200" dirty="0">
                <a:solidFill>
                  <a:srgbClr val="C00000"/>
                </a:solidFill>
                <a:latin typeface="Times New Roman" pitchFamily="18" charset="0"/>
                <a:ea typeface="微软雅黑" pitchFamily="34" charset="-122"/>
                <a:cs typeface="Times New Roman" pitchFamily="18" charset="0"/>
              </a:rPr>
              <a:t>高数据交换容量</a:t>
            </a:r>
            <a:r>
              <a:rPr lang="zh-CN" altLang="en-US" sz="2000" kern="1200" dirty="0">
                <a:solidFill>
                  <a:srgbClr val="1A3868"/>
                </a:solidFill>
                <a:latin typeface="Times New Roman" pitchFamily="18" charset="0"/>
                <a:ea typeface="微软雅黑" pitchFamily="34" charset="-122"/>
                <a:cs typeface="Times New Roman" pitchFamily="18" charset="0"/>
              </a:rPr>
              <a:t>； </a:t>
            </a:r>
            <a:endParaRPr lang="en-US" altLang="zh-CN" sz="2000" kern="1200" dirty="0">
              <a:solidFill>
                <a:srgbClr val="1A3868"/>
              </a:solidFill>
              <a:latin typeface="Times New Roman" pitchFamily="18" charset="0"/>
              <a:ea typeface="微软雅黑" pitchFamily="34" charset="-122"/>
              <a:cs typeface="Times New Roman" pitchFamily="18" charset="0"/>
            </a:endParaRPr>
          </a:p>
          <a:p>
            <a:pPr marL="263525" indent="-263525">
              <a:spcAft>
                <a:spcPts val="600"/>
              </a:spcAft>
            </a:pPr>
            <a:r>
              <a:rPr lang="zh-CN" altLang="en-US" sz="2000" kern="1200" dirty="0" smtClean="0">
                <a:solidFill>
                  <a:srgbClr val="1A3868"/>
                </a:solidFill>
                <a:latin typeface="Times New Roman" pitchFamily="18" charset="0"/>
                <a:ea typeface="微软雅黑" pitchFamily="34" charset="-122"/>
                <a:cs typeface="Times New Roman" pitchFamily="18" charset="0"/>
              </a:rPr>
              <a:t>从</a:t>
            </a:r>
            <a:r>
              <a:rPr lang="zh-CN" altLang="en-US" sz="2000" kern="1200" dirty="0">
                <a:solidFill>
                  <a:srgbClr val="1A3868"/>
                </a:solidFill>
                <a:latin typeface="Times New Roman" pitchFamily="18" charset="0"/>
                <a:ea typeface="微软雅黑" pitchFamily="34" charset="-122"/>
                <a:cs typeface="Times New Roman" pitchFamily="18" charset="0"/>
              </a:rPr>
              <a:t>传输</a:t>
            </a:r>
            <a:r>
              <a:rPr lang="zh-CN" altLang="en-US" sz="2000" kern="1200" dirty="0" smtClean="0">
                <a:solidFill>
                  <a:srgbClr val="1A3868"/>
                </a:solidFill>
                <a:latin typeface="Times New Roman" pitchFamily="18" charset="0"/>
                <a:ea typeface="微软雅黑" pitchFamily="34" charset="-122"/>
                <a:cs typeface="Times New Roman" pitchFamily="18" charset="0"/>
              </a:rPr>
              <a:t>技术上，是</a:t>
            </a:r>
            <a:r>
              <a:rPr lang="zh-CN" altLang="en-US" sz="2000" kern="1200" dirty="0" smtClean="0">
                <a:solidFill>
                  <a:srgbClr val="C00000"/>
                </a:solidFill>
                <a:latin typeface="Times New Roman" pitchFamily="18" charset="0"/>
                <a:ea typeface="微软雅黑" pitchFamily="34" charset="-122"/>
                <a:cs typeface="Times New Roman" pitchFamily="18" charset="0"/>
              </a:rPr>
              <a:t>互连</a:t>
            </a:r>
            <a:r>
              <a:rPr lang="zh-CN" altLang="en-US" sz="2000" kern="1200" dirty="0">
                <a:solidFill>
                  <a:srgbClr val="C00000"/>
                </a:solidFill>
                <a:latin typeface="Times New Roman" pitchFamily="18" charset="0"/>
                <a:ea typeface="微软雅黑" pitchFamily="34" charset="-122"/>
                <a:cs typeface="Times New Roman" pitchFamily="18" charset="0"/>
              </a:rPr>
              <a:t>互通的通信平台</a:t>
            </a:r>
            <a:r>
              <a:rPr lang="zh-CN" altLang="en-US" sz="2000" kern="1200" dirty="0" smtClean="0">
                <a:solidFill>
                  <a:srgbClr val="1A3868"/>
                </a:solidFill>
                <a:latin typeface="Times New Roman" pitchFamily="18" charset="0"/>
                <a:ea typeface="微软雅黑" pitchFamily="34" charset="-122"/>
                <a:cs typeface="Times New Roman" pitchFamily="18" charset="0"/>
              </a:rPr>
              <a:t>；</a:t>
            </a:r>
            <a:endParaRPr lang="en-US" altLang="zh-CN" sz="2000" kern="1200" dirty="0" smtClean="0">
              <a:solidFill>
                <a:srgbClr val="1A3868"/>
              </a:solidFill>
              <a:latin typeface="Times New Roman" pitchFamily="18" charset="0"/>
              <a:ea typeface="微软雅黑" pitchFamily="34" charset="-122"/>
              <a:cs typeface="Times New Roman" pitchFamily="18" charset="0"/>
            </a:endParaRPr>
          </a:p>
          <a:p>
            <a:pPr marL="263525" indent="-263525">
              <a:spcAft>
                <a:spcPts val="600"/>
              </a:spcAft>
            </a:pPr>
            <a:r>
              <a:rPr lang="zh-CN" altLang="en-US" sz="2000" kern="1200" dirty="0" smtClean="0">
                <a:solidFill>
                  <a:srgbClr val="1A3868"/>
                </a:solidFill>
                <a:latin typeface="Times New Roman" pitchFamily="18" charset="0"/>
                <a:ea typeface="微软雅黑" pitchFamily="34" charset="-122"/>
                <a:cs typeface="Times New Roman" pitchFamily="18" charset="0"/>
              </a:rPr>
              <a:t>从服务内容上，是</a:t>
            </a:r>
            <a:r>
              <a:rPr lang="zh-CN" altLang="en-US" sz="2000" kern="1200" dirty="0">
                <a:solidFill>
                  <a:srgbClr val="C00000"/>
                </a:solidFill>
                <a:latin typeface="Times New Roman" pitchFamily="18" charset="0"/>
                <a:ea typeface="微软雅黑" pitchFamily="34" charset="-122"/>
                <a:cs typeface="Times New Roman" pitchFamily="18" charset="0"/>
              </a:rPr>
              <a:t>各种服务的融合</a:t>
            </a:r>
            <a:r>
              <a:rPr lang="zh-CN" altLang="en-US" sz="2000" kern="1200" dirty="0" smtClean="0">
                <a:solidFill>
                  <a:srgbClr val="1A3868"/>
                </a:solidFill>
                <a:latin typeface="Times New Roman" pitchFamily="18" charset="0"/>
                <a:ea typeface="微软雅黑" pitchFamily="34" charset="-122"/>
                <a:cs typeface="Times New Roman" pitchFamily="18" charset="0"/>
              </a:rPr>
              <a:t>；</a:t>
            </a:r>
            <a:endParaRPr lang="en-US" altLang="zh-CN" sz="2000" kern="1200" dirty="0">
              <a:solidFill>
                <a:srgbClr val="1A3868"/>
              </a:solidFill>
              <a:latin typeface="Times New Roman" pitchFamily="18" charset="0"/>
              <a:ea typeface="微软雅黑" pitchFamily="34" charset="-122"/>
              <a:cs typeface="Times New Roman" pitchFamily="18" charset="0"/>
            </a:endParaRPr>
          </a:p>
          <a:p>
            <a:pPr marL="177800" indent="-177800">
              <a:spcAft>
                <a:spcPts val="600"/>
              </a:spcAft>
            </a:pPr>
            <a:endParaRPr lang="zh-CN" altLang="en-US" sz="2000" b="1" dirty="0">
              <a:solidFill>
                <a:srgbClr val="2D2DB9"/>
              </a:solidFill>
            </a:endParaRPr>
          </a:p>
        </p:txBody>
      </p:sp>
      <p:sp>
        <p:nvSpPr>
          <p:cNvPr id="4" name="AutoShape 6"/>
          <p:cNvSpPr>
            <a:spLocks noChangeArrowheads="1"/>
          </p:cNvSpPr>
          <p:nvPr/>
        </p:nvSpPr>
        <p:spPr bwMode="auto">
          <a:xfrm>
            <a:off x="857224" y="3786990"/>
            <a:ext cx="4823767" cy="935931"/>
          </a:xfrm>
          <a:prstGeom prst="roundRect">
            <a:avLst>
              <a:gd name="adj" fmla="val 16667"/>
            </a:avLst>
          </a:prstGeom>
          <a:gradFill flip="none" rotWithShape="1">
            <a:gsLst>
              <a:gs pos="0">
                <a:srgbClr val="29667B">
                  <a:shade val="30000"/>
                  <a:satMod val="115000"/>
                </a:srgbClr>
              </a:gs>
              <a:gs pos="50000">
                <a:srgbClr val="29667B">
                  <a:shade val="67500"/>
                  <a:satMod val="115000"/>
                </a:srgbClr>
              </a:gs>
              <a:gs pos="100000">
                <a:srgbClr val="29667B">
                  <a:shade val="100000"/>
                  <a:satMod val="115000"/>
                </a:srgbClr>
              </a:gs>
            </a:gsLst>
            <a:lin ang="13500000" scaled="1"/>
            <a:tileRect/>
          </a:gradFill>
          <a:ln w="9525">
            <a:solidFill>
              <a:schemeClr val="tx1"/>
            </a:solidFill>
            <a:miter lim="800000"/>
            <a:headEnd/>
            <a:tailEnd/>
          </a:ln>
          <a:effectLst>
            <a:innerShdw blurRad="63500" dist="50800" dir="2700000">
              <a:prstClr val="black">
                <a:alpha val="50000"/>
              </a:prstClr>
            </a:innerShdw>
            <a:softEdge rad="31750"/>
          </a:effectLst>
          <a:scene3d>
            <a:camera prst="orthographicFront"/>
            <a:lightRig rig="threePt" dir="t"/>
          </a:scene3d>
          <a:sp3d>
            <a:bevelT prst="relaxedInset"/>
          </a:sp3d>
        </p:spPr>
        <p:txBody>
          <a:bodyPr/>
          <a:lstStyle/>
          <a:p>
            <a:pPr marL="0" lvl="1" indent="-315913">
              <a:lnSpc>
                <a:spcPct val="110000"/>
              </a:lnSpc>
              <a:spcBef>
                <a:spcPct val="30000"/>
              </a:spcBef>
              <a:buFontTx/>
              <a:buNone/>
            </a:pPr>
            <a:r>
              <a:rPr lang="zh-CN" altLang="en-US" sz="2000" u="none" dirty="0">
                <a:solidFill>
                  <a:srgbClr val="FFFF00"/>
                </a:solidFill>
              </a:rPr>
              <a:t>以光传输网络为基础，以</a:t>
            </a:r>
            <a:r>
              <a:rPr lang="en-US" altLang="zh-CN" sz="2000" u="none" dirty="0">
                <a:solidFill>
                  <a:srgbClr val="FFFF00"/>
                </a:solidFill>
              </a:rPr>
              <a:t>IP</a:t>
            </a:r>
            <a:r>
              <a:rPr lang="zh-CN" altLang="en-US" sz="2000" u="none" dirty="0">
                <a:solidFill>
                  <a:srgbClr val="FFFF00"/>
                </a:solidFill>
              </a:rPr>
              <a:t>协议为核心</a:t>
            </a:r>
            <a:r>
              <a:rPr lang="zh-CN" altLang="en-US" sz="2000" u="none" dirty="0" smtClean="0">
                <a:solidFill>
                  <a:srgbClr val="FFFF00"/>
                </a:solidFill>
              </a:rPr>
              <a:t>，</a:t>
            </a:r>
            <a:endParaRPr lang="en-US" altLang="zh-CN" sz="2000" u="none" dirty="0" smtClean="0">
              <a:solidFill>
                <a:srgbClr val="FFFF00"/>
              </a:solidFill>
            </a:endParaRPr>
          </a:p>
          <a:p>
            <a:pPr marL="0" lvl="1" indent="-315913">
              <a:lnSpc>
                <a:spcPct val="110000"/>
              </a:lnSpc>
              <a:spcBef>
                <a:spcPct val="30000"/>
              </a:spcBef>
              <a:buFontTx/>
              <a:buNone/>
            </a:pPr>
            <a:r>
              <a:rPr lang="zh-CN" altLang="en-US" sz="2000" u="none" dirty="0" smtClean="0">
                <a:solidFill>
                  <a:srgbClr val="FFFF00"/>
                </a:solidFill>
              </a:rPr>
              <a:t>融合</a:t>
            </a:r>
            <a:r>
              <a:rPr lang="zh-CN" altLang="en-US" sz="2000" u="none" dirty="0">
                <a:solidFill>
                  <a:srgbClr val="FFFF00"/>
                </a:solidFill>
              </a:rPr>
              <a:t>各种网络，支持多种业务。</a:t>
            </a:r>
          </a:p>
        </p:txBody>
      </p:sp>
    </p:spTree>
    <p:extLst>
      <p:ext uri="{BB962C8B-B14F-4D97-AF65-F5344CB8AC3E}">
        <p14:creationId xmlns:p14="http://schemas.microsoft.com/office/powerpoint/2010/main" val="39078789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9" name="标题 1"/>
          <p:cNvSpPr>
            <a:spLocks noGrp="1"/>
          </p:cNvSpPr>
          <p:nvPr>
            <p:ph type="title" idx="4294967295"/>
          </p:nvPr>
        </p:nvSpPr>
        <p:spPr>
          <a:xfrm>
            <a:off x="285765" y="643718"/>
            <a:ext cx="6429375" cy="857250"/>
          </a:xfrm>
        </p:spPr>
        <p:txBody>
          <a:bodyPr/>
          <a:lstStyle/>
          <a:p>
            <a:pPr algn="l"/>
            <a:r>
              <a:rPr lang="zh-CN" altLang="en-US" sz="2400" kern="1200" dirty="0" smtClean="0">
                <a:solidFill>
                  <a:srgbClr val="007D7A"/>
                </a:solidFill>
                <a:latin typeface="Times New Roman" pitchFamily="18" charset="0"/>
                <a:cs typeface="Times New Roman" pitchFamily="18" charset="0"/>
              </a:rPr>
              <a:t>二、宽带</a:t>
            </a:r>
            <a:r>
              <a:rPr lang="zh-CN" altLang="en-US" sz="2400" kern="1200" dirty="0">
                <a:solidFill>
                  <a:srgbClr val="007D7A"/>
                </a:solidFill>
                <a:latin typeface="Times New Roman" pitchFamily="18" charset="0"/>
                <a:cs typeface="Times New Roman" pitchFamily="18" charset="0"/>
              </a:rPr>
              <a:t>城域网的结构与层次划分</a:t>
            </a:r>
          </a:p>
        </p:txBody>
      </p:sp>
      <p:sp>
        <p:nvSpPr>
          <p:cNvPr id="141320" name="Rectangle 6"/>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pPr eaLnBrk="0" hangingPunct="0"/>
            <a:endParaRPr lang="zh-CN" altLang="en-US" sz="2400" u="none">
              <a:solidFill>
                <a:schemeClr val="tx1"/>
              </a:solidFill>
              <a:latin typeface="Copperplate Gothic Bold"/>
              <a:ea typeface="Gulim" pitchFamily="34" charset="-127"/>
            </a:endParaRPr>
          </a:p>
        </p:txBody>
      </p:sp>
      <p:pic>
        <p:nvPicPr>
          <p:cNvPr id="141325" name="Picture 13"/>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428596" y="1429536"/>
            <a:ext cx="5715040" cy="3286924"/>
          </a:xfrm>
          <a:prstGeom prst="rect">
            <a:avLst/>
          </a:prstGeom>
          <a:noFill/>
          <a:ln w="9525">
            <a:noFill/>
            <a:miter lim="800000"/>
            <a:headEnd/>
            <a:tailEnd/>
          </a:ln>
          <a:effectLst/>
        </p:spPr>
      </p:pic>
    </p:spTree>
    <p:extLst>
      <p:ext uri="{BB962C8B-B14F-4D97-AF65-F5344CB8AC3E}">
        <p14:creationId xmlns:p14="http://schemas.microsoft.com/office/powerpoint/2010/main" val="188078137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43" name="标题 1"/>
          <p:cNvSpPr>
            <a:spLocks noGrp="1"/>
          </p:cNvSpPr>
          <p:nvPr>
            <p:ph type="title" idx="4294967295"/>
          </p:nvPr>
        </p:nvSpPr>
        <p:spPr>
          <a:xfrm>
            <a:off x="250825" y="635174"/>
            <a:ext cx="8172450" cy="857250"/>
          </a:xfrm>
        </p:spPr>
        <p:txBody>
          <a:bodyPr/>
          <a:lstStyle/>
          <a:p>
            <a:pPr algn="l"/>
            <a:r>
              <a:rPr lang="zh-CN" altLang="en-US" sz="2400" kern="1200" dirty="0">
                <a:solidFill>
                  <a:srgbClr val="007D7A"/>
                </a:solidFill>
                <a:latin typeface="Times New Roman" pitchFamily="18" charset="0"/>
                <a:cs typeface="Times New Roman" pitchFamily="18" charset="0"/>
              </a:rPr>
              <a:t>典型的宽带城域网的网络结构</a:t>
            </a:r>
          </a:p>
        </p:txBody>
      </p:sp>
      <p:sp>
        <p:nvSpPr>
          <p:cNvPr id="142344" name="Rectangle 6"/>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pPr eaLnBrk="0" hangingPunct="0"/>
            <a:endParaRPr lang="zh-CN" altLang="en-US" sz="2400" u="none">
              <a:solidFill>
                <a:schemeClr val="tx1"/>
              </a:solidFill>
              <a:latin typeface="Copperplate Gothic Bold"/>
              <a:ea typeface="Gulim" pitchFamily="34" charset="-127"/>
            </a:endParaRPr>
          </a:p>
        </p:txBody>
      </p:sp>
      <p:graphicFrame>
        <p:nvGraphicFramePr>
          <p:cNvPr id="142342" name="Object 5"/>
          <p:cNvGraphicFramePr>
            <a:graphicFrameLocks noChangeAspect="1"/>
          </p:cNvGraphicFramePr>
          <p:nvPr>
            <p:extLst/>
          </p:nvPr>
        </p:nvGraphicFramePr>
        <p:xfrm>
          <a:off x="357158" y="1429536"/>
          <a:ext cx="6072230" cy="3334761"/>
        </p:xfrm>
        <a:graphic>
          <a:graphicData uri="http://schemas.openxmlformats.org/presentationml/2006/ole">
            <mc:AlternateContent xmlns:mc="http://schemas.openxmlformats.org/markup-compatibility/2006">
              <mc:Choice xmlns:v="urn:schemas-microsoft-com:vml" Requires="v">
                <p:oleObj spid="_x0000_s129029" name="Visio" r:id="rId4" imgW="5626894" imgH="2846180" progId="Visio.Drawing.11">
                  <p:embed/>
                </p:oleObj>
              </mc:Choice>
              <mc:Fallback>
                <p:oleObj name="Visio" r:id="rId4" imgW="5626894" imgH="2846180" progId="Visio.Drawing.1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7158" y="1429536"/>
                        <a:ext cx="6072230" cy="333476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93230556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09" name="标题 1"/>
          <p:cNvSpPr>
            <a:spLocks noGrp="1"/>
          </p:cNvSpPr>
          <p:nvPr>
            <p:ph type="title" idx="4294967295"/>
          </p:nvPr>
        </p:nvSpPr>
        <p:spPr>
          <a:xfrm>
            <a:off x="357158" y="2929734"/>
            <a:ext cx="4500594" cy="857250"/>
          </a:xfrm>
        </p:spPr>
        <p:txBody>
          <a:bodyPr/>
          <a:lstStyle/>
          <a:p>
            <a:pPr algn="l"/>
            <a:r>
              <a:rPr lang="zh-CN" altLang="en-US" sz="2400" kern="1200" dirty="0">
                <a:solidFill>
                  <a:srgbClr val="007D7A"/>
                </a:solidFill>
                <a:latin typeface="Times New Roman" pitchFamily="18" charset="0"/>
                <a:cs typeface="Times New Roman" pitchFamily="18" charset="0"/>
              </a:rPr>
              <a:t>核心交换层的基本功能</a:t>
            </a:r>
          </a:p>
        </p:txBody>
      </p:sp>
      <p:sp>
        <p:nvSpPr>
          <p:cNvPr id="145410" name="内容占位符 2"/>
          <p:cNvSpPr>
            <a:spLocks noGrp="1"/>
          </p:cNvSpPr>
          <p:nvPr>
            <p:ph idx="4294967295"/>
          </p:nvPr>
        </p:nvSpPr>
        <p:spPr>
          <a:xfrm>
            <a:off x="381013" y="3572676"/>
            <a:ext cx="5548309" cy="1019521"/>
          </a:xfrm>
        </p:spPr>
        <p:txBody>
          <a:bodyPr/>
          <a:lstStyle/>
          <a:p>
            <a:pPr marL="274638" indent="-274638"/>
            <a:r>
              <a:rPr lang="zh-CN" altLang="en-US" sz="2000" kern="1200" dirty="0">
                <a:solidFill>
                  <a:srgbClr val="1A3868"/>
                </a:solidFill>
                <a:latin typeface="Times New Roman" pitchFamily="18" charset="0"/>
                <a:ea typeface="微软雅黑" pitchFamily="34" charset="-122"/>
                <a:cs typeface="Times New Roman" pitchFamily="18" charset="0"/>
              </a:rPr>
              <a:t>将多个汇聚层连接起来</a:t>
            </a:r>
            <a:r>
              <a:rPr lang="zh-CN" altLang="en-US" sz="2000" kern="1200" dirty="0" smtClean="0">
                <a:solidFill>
                  <a:srgbClr val="1A3868"/>
                </a:solidFill>
                <a:latin typeface="Times New Roman" pitchFamily="18" charset="0"/>
                <a:ea typeface="微软雅黑" pitchFamily="34" charset="-122"/>
                <a:cs typeface="Times New Roman" pitchFamily="18" charset="0"/>
              </a:rPr>
              <a:t>，提供</a:t>
            </a:r>
            <a:r>
              <a:rPr lang="zh-CN" altLang="en-US" sz="2000" kern="1200" dirty="0">
                <a:solidFill>
                  <a:srgbClr val="1A3868"/>
                </a:solidFill>
                <a:latin typeface="Times New Roman" pitchFamily="18" charset="0"/>
                <a:ea typeface="微软雅黑" pitchFamily="34" charset="-122"/>
                <a:cs typeface="Times New Roman" pitchFamily="18" charset="0"/>
              </a:rPr>
              <a:t>高速分组转发，为整个城域网</a:t>
            </a:r>
            <a:r>
              <a:rPr lang="zh-CN" altLang="en-US" sz="2000" kern="1200" dirty="0" smtClean="0">
                <a:solidFill>
                  <a:srgbClr val="1A3868"/>
                </a:solidFill>
                <a:latin typeface="Times New Roman" pitchFamily="18" charset="0"/>
                <a:ea typeface="微软雅黑" pitchFamily="34" charset="-122"/>
                <a:cs typeface="Times New Roman" pitchFamily="18" charset="0"/>
              </a:rPr>
              <a:t>提供数据</a:t>
            </a:r>
            <a:r>
              <a:rPr lang="zh-CN" altLang="en-US" sz="2000" kern="1200" dirty="0">
                <a:solidFill>
                  <a:srgbClr val="1A3868"/>
                </a:solidFill>
                <a:latin typeface="Times New Roman" pitchFamily="18" charset="0"/>
                <a:ea typeface="微软雅黑" pitchFamily="34" charset="-122"/>
                <a:cs typeface="Times New Roman" pitchFamily="18" charset="0"/>
              </a:rPr>
              <a:t>传输</a:t>
            </a:r>
            <a:r>
              <a:rPr lang="zh-CN" altLang="en-US" sz="2000" kern="1200" dirty="0" smtClean="0">
                <a:solidFill>
                  <a:srgbClr val="1A3868"/>
                </a:solidFill>
                <a:latin typeface="Times New Roman" pitchFamily="18" charset="0"/>
                <a:ea typeface="微软雅黑" pitchFamily="34" charset="-122"/>
                <a:cs typeface="Times New Roman" pitchFamily="18" charset="0"/>
              </a:rPr>
              <a:t>环境，实现</a:t>
            </a:r>
            <a:r>
              <a:rPr lang="zh-CN" altLang="en-US" sz="2000" kern="1200" dirty="0">
                <a:solidFill>
                  <a:srgbClr val="1A3868"/>
                </a:solidFill>
                <a:latin typeface="Times New Roman" pitchFamily="18" charset="0"/>
                <a:ea typeface="微软雅黑" pitchFamily="34" charset="-122"/>
                <a:cs typeface="Times New Roman" pitchFamily="18" charset="0"/>
              </a:rPr>
              <a:t>与地区或国家主干网络的互联，提供城市的宽带</a:t>
            </a:r>
            <a:r>
              <a:rPr lang="en-US" altLang="zh-CN" sz="2000" kern="1200" dirty="0">
                <a:solidFill>
                  <a:srgbClr val="1A3868"/>
                </a:solidFill>
                <a:latin typeface="Times New Roman" pitchFamily="18" charset="0"/>
                <a:ea typeface="微软雅黑" pitchFamily="34" charset="-122"/>
                <a:cs typeface="Times New Roman" pitchFamily="18" charset="0"/>
              </a:rPr>
              <a:t>IP</a:t>
            </a:r>
            <a:r>
              <a:rPr lang="zh-CN" altLang="en-US" sz="2000" kern="1200" dirty="0">
                <a:solidFill>
                  <a:srgbClr val="1A3868"/>
                </a:solidFill>
                <a:latin typeface="Times New Roman" pitchFamily="18" charset="0"/>
                <a:ea typeface="微软雅黑" pitchFamily="34" charset="-122"/>
                <a:cs typeface="Times New Roman" pitchFamily="18" charset="0"/>
              </a:rPr>
              <a:t>数据出口</a:t>
            </a:r>
            <a:r>
              <a:rPr lang="zh-CN" altLang="en-US" sz="2000" kern="1200" dirty="0" smtClean="0">
                <a:solidFill>
                  <a:srgbClr val="1A3868"/>
                </a:solidFill>
                <a:latin typeface="Times New Roman" pitchFamily="18" charset="0"/>
                <a:ea typeface="微软雅黑" pitchFamily="34" charset="-122"/>
                <a:cs typeface="Times New Roman" pitchFamily="18" charset="0"/>
              </a:rPr>
              <a:t>。</a:t>
            </a:r>
            <a:endParaRPr lang="zh-CN" altLang="en-US" sz="2000" kern="1200" dirty="0">
              <a:solidFill>
                <a:srgbClr val="1A3868"/>
              </a:solidFill>
              <a:latin typeface="Times New Roman" pitchFamily="18" charset="0"/>
              <a:ea typeface="微软雅黑" pitchFamily="34" charset="-122"/>
              <a:cs typeface="Times New Roman" pitchFamily="18" charset="0"/>
            </a:endParaRPr>
          </a:p>
        </p:txBody>
      </p:sp>
      <p:sp>
        <p:nvSpPr>
          <p:cNvPr id="145411" name="Rectangle 2"/>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pPr eaLnBrk="0" hangingPunct="0"/>
            <a:endParaRPr lang="zh-CN" altLang="en-US" sz="2400" u="none">
              <a:solidFill>
                <a:schemeClr val="tx1"/>
              </a:solidFill>
              <a:latin typeface="Copperplate Gothic Bold"/>
              <a:ea typeface="Gulim" pitchFamily="34" charset="-127"/>
            </a:endParaRPr>
          </a:p>
        </p:txBody>
      </p:sp>
      <p:sp>
        <p:nvSpPr>
          <p:cNvPr id="6" name="标题 1"/>
          <p:cNvSpPr txBox="1">
            <a:spLocks/>
          </p:cNvSpPr>
          <p:nvPr/>
        </p:nvSpPr>
        <p:spPr bwMode="auto">
          <a:xfrm>
            <a:off x="357158" y="643718"/>
            <a:ext cx="4071966" cy="85725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lang="zh-CN" altLang="en-US" sz="2400" u="none" dirty="0" smtClean="0">
                <a:solidFill>
                  <a:srgbClr val="007D7A"/>
                </a:solidFill>
                <a:ea typeface="+mj-ea"/>
              </a:rPr>
              <a:t>接入层的基本功能</a:t>
            </a:r>
            <a:endParaRPr lang="zh-CN" altLang="en-US" sz="2400" u="none" dirty="0">
              <a:solidFill>
                <a:srgbClr val="007D7A"/>
              </a:solidFill>
              <a:ea typeface="+mj-ea"/>
            </a:endParaRPr>
          </a:p>
        </p:txBody>
      </p:sp>
      <p:sp>
        <p:nvSpPr>
          <p:cNvPr id="7" name="内容占位符 2"/>
          <p:cNvSpPr txBox="1">
            <a:spLocks/>
          </p:cNvSpPr>
          <p:nvPr/>
        </p:nvSpPr>
        <p:spPr bwMode="auto">
          <a:xfrm>
            <a:off x="357158" y="1286660"/>
            <a:ext cx="5429288" cy="77072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263525" marR="0" lvl="0" indent="-263525" algn="l" defTabSz="914400" rtl="0" eaLnBrk="0" fontAlgn="base" latinLnBrk="0" hangingPunct="0">
              <a:lnSpc>
                <a:spcPct val="100000"/>
              </a:lnSpc>
              <a:spcBef>
                <a:spcPct val="20000"/>
              </a:spcBef>
              <a:spcAft>
                <a:spcPct val="0"/>
              </a:spcAft>
              <a:buClrTx/>
              <a:buSzTx/>
              <a:buFontTx/>
              <a:buChar char="•"/>
              <a:tabLst/>
              <a:defRPr/>
            </a:pPr>
            <a:r>
              <a:rPr lang="zh-CN" altLang="en-US" sz="2000" b="0" u="none" dirty="0" smtClean="0">
                <a:solidFill>
                  <a:srgbClr val="1A3868"/>
                </a:solidFill>
              </a:rPr>
              <a:t>通过各种接入技术，连接最终用户，提供访问互联网的服务。</a:t>
            </a:r>
            <a:endParaRPr lang="zh-CN" altLang="en-US" sz="2000" b="0" u="none" dirty="0">
              <a:solidFill>
                <a:srgbClr val="1A3868"/>
              </a:solidFill>
            </a:endParaRPr>
          </a:p>
        </p:txBody>
      </p:sp>
      <p:sp>
        <p:nvSpPr>
          <p:cNvPr id="8" name="标题 1"/>
          <p:cNvSpPr txBox="1">
            <a:spLocks/>
          </p:cNvSpPr>
          <p:nvPr/>
        </p:nvSpPr>
        <p:spPr bwMode="auto">
          <a:xfrm>
            <a:off x="356752" y="1724820"/>
            <a:ext cx="4271938"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lang="zh-CN" altLang="en-US" sz="2400" u="none" dirty="0" smtClean="0">
                <a:solidFill>
                  <a:srgbClr val="007D7A"/>
                </a:solidFill>
                <a:ea typeface="+mj-ea"/>
              </a:rPr>
              <a:t>汇聚层的基本功能</a:t>
            </a:r>
            <a:endParaRPr lang="zh-CN" altLang="en-US" sz="2400" u="none" dirty="0">
              <a:solidFill>
                <a:srgbClr val="007D7A"/>
              </a:solidFill>
              <a:ea typeface="+mj-ea"/>
            </a:endParaRPr>
          </a:p>
        </p:txBody>
      </p:sp>
      <p:sp>
        <p:nvSpPr>
          <p:cNvPr id="9" name="内容占位符 2"/>
          <p:cNvSpPr txBox="1">
            <a:spLocks/>
          </p:cNvSpPr>
          <p:nvPr/>
        </p:nvSpPr>
        <p:spPr bwMode="auto">
          <a:xfrm>
            <a:off x="381014" y="2429668"/>
            <a:ext cx="5691184" cy="101044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263525" marR="0" lvl="0" indent="-263525" algn="l" defTabSz="914400" rtl="0" eaLnBrk="0" fontAlgn="base" latinLnBrk="0" hangingPunct="0">
              <a:lnSpc>
                <a:spcPct val="100000"/>
              </a:lnSpc>
              <a:spcBef>
                <a:spcPct val="20000"/>
              </a:spcBef>
              <a:spcAft>
                <a:spcPct val="0"/>
              </a:spcAft>
              <a:buClrTx/>
              <a:buSzTx/>
              <a:buFontTx/>
              <a:buChar char="•"/>
              <a:tabLst/>
              <a:defRPr/>
            </a:pPr>
            <a:r>
              <a:rPr lang="zh-CN" altLang="en-US" sz="2000" b="0" u="none" dirty="0" smtClean="0">
                <a:solidFill>
                  <a:srgbClr val="1A3868"/>
                </a:solidFill>
              </a:rPr>
              <a:t>汇聚接入层的用户流量，实现</a:t>
            </a:r>
            <a:r>
              <a:rPr lang="en-US" altLang="zh-CN" sz="2000" b="0" u="none" dirty="0" smtClean="0">
                <a:solidFill>
                  <a:srgbClr val="1A3868"/>
                </a:solidFill>
              </a:rPr>
              <a:t>IP</a:t>
            </a:r>
            <a:r>
              <a:rPr lang="zh-CN" altLang="en-US" sz="2000" b="0" u="none" dirty="0" smtClean="0">
                <a:solidFill>
                  <a:srgbClr val="1A3868"/>
                </a:solidFill>
              </a:rPr>
              <a:t>分组的汇聚、转发与交换。</a:t>
            </a:r>
          </a:p>
          <a:p>
            <a:pPr marL="342900" marR="0" lvl="0" indent="-342900" algn="l" defTabSz="914400" rtl="0" eaLnBrk="0" fontAlgn="base" latinLnBrk="0" hangingPunct="0">
              <a:lnSpc>
                <a:spcPct val="100000"/>
              </a:lnSpc>
              <a:spcBef>
                <a:spcPct val="20000"/>
              </a:spcBef>
              <a:spcAft>
                <a:spcPct val="0"/>
              </a:spcAft>
              <a:buClrTx/>
              <a:buSzTx/>
              <a:buFontTx/>
              <a:buNone/>
              <a:tabLst/>
              <a:defRPr/>
            </a:pPr>
            <a:endParaRPr kumimoji="0" lang="zh-CN" altLang="en-US" sz="1600" b="1" i="0" u="sng" strike="noStrike" kern="0" cap="none" spc="0" normalizeH="0" baseline="0" noProof="0" dirty="0">
              <a:ln>
                <a:noFill/>
              </a:ln>
              <a:solidFill>
                <a:srgbClr val="2D2DB9"/>
              </a:solidFill>
              <a:effectLst/>
              <a:uLnTx/>
              <a:uFillTx/>
              <a:latin typeface="Times New Roman" pitchFamily="18" charset="0"/>
              <a:ea typeface="+mn-ea"/>
              <a:cs typeface="Times New Roman" pitchFamily="18" charset="0"/>
            </a:endParaRPr>
          </a:p>
        </p:txBody>
      </p:sp>
    </p:spTree>
    <p:extLst>
      <p:ext uri="{BB962C8B-B14F-4D97-AF65-F5344CB8AC3E}">
        <p14:creationId xmlns:p14="http://schemas.microsoft.com/office/powerpoint/2010/main" val="2982568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linds(horizontal)">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45410">
                                            <p:txEl>
                                              <p:pRg st="0" end="0"/>
                                            </p:txEl>
                                          </p:spTgt>
                                        </p:tgtEl>
                                        <p:attrNameLst>
                                          <p:attrName>style.visibility</p:attrName>
                                        </p:attrNameLst>
                                      </p:cBhvr>
                                      <p:to>
                                        <p:strVal val="visible"/>
                                      </p:to>
                                    </p:set>
                                    <p:animEffect transition="in" filter="blinds(horizontal)">
                                      <p:cBhvr>
                                        <p:cTn id="17" dur="500"/>
                                        <p:tgtEl>
                                          <p:spTgt spid="1454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5410" grpId="0" build="p"/>
      <p:bldP spid="7" grpId="0"/>
      <p:bldP spid="9"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7" name="标题 1"/>
          <p:cNvSpPr>
            <a:spLocks noGrp="1"/>
          </p:cNvSpPr>
          <p:nvPr>
            <p:ph type="title" idx="4294967295"/>
          </p:nvPr>
        </p:nvSpPr>
        <p:spPr>
          <a:xfrm>
            <a:off x="428641" y="643724"/>
            <a:ext cx="6429375" cy="857250"/>
          </a:xfrm>
        </p:spPr>
        <p:txBody>
          <a:bodyPr/>
          <a:lstStyle/>
          <a:p>
            <a:pPr algn="l"/>
            <a:r>
              <a:rPr lang="zh-CN" altLang="en-US" sz="2400" kern="1200" dirty="0" smtClean="0">
                <a:solidFill>
                  <a:srgbClr val="007D7A"/>
                </a:solidFill>
                <a:latin typeface="Times New Roman" pitchFamily="18" charset="0"/>
                <a:cs typeface="Times New Roman" pitchFamily="18" charset="0"/>
              </a:rPr>
              <a:t>三、接入</a:t>
            </a:r>
            <a:r>
              <a:rPr lang="zh-CN" altLang="en-US" sz="2400" kern="1200" dirty="0">
                <a:solidFill>
                  <a:srgbClr val="007D7A"/>
                </a:solidFill>
                <a:latin typeface="Times New Roman" pitchFamily="18" charset="0"/>
                <a:cs typeface="Times New Roman" pitchFamily="18" charset="0"/>
              </a:rPr>
              <a:t>技术</a:t>
            </a:r>
          </a:p>
        </p:txBody>
      </p:sp>
      <p:sp>
        <p:nvSpPr>
          <p:cNvPr id="152578" name="内容占位符 2"/>
          <p:cNvSpPr>
            <a:spLocks noGrp="1"/>
          </p:cNvSpPr>
          <p:nvPr>
            <p:ph idx="4294967295"/>
          </p:nvPr>
        </p:nvSpPr>
        <p:spPr>
          <a:xfrm>
            <a:off x="413720" y="1358098"/>
            <a:ext cx="5572163" cy="3179761"/>
          </a:xfrm>
        </p:spPr>
        <p:txBody>
          <a:bodyPr/>
          <a:lstStyle/>
          <a:p>
            <a:pPr>
              <a:buFontTx/>
              <a:buNone/>
            </a:pPr>
            <a:r>
              <a:rPr lang="zh-CN" altLang="en-US" b="1" kern="1200" dirty="0">
                <a:solidFill>
                  <a:srgbClr val="007D7A"/>
                </a:solidFill>
                <a:latin typeface="Times New Roman" pitchFamily="18" charset="0"/>
                <a:ea typeface="+mj-ea"/>
                <a:cs typeface="Times New Roman" pitchFamily="18" charset="0"/>
              </a:rPr>
              <a:t>接入技术发展的背景</a:t>
            </a:r>
            <a:endParaRPr lang="en-US" altLang="zh-CN" b="1" kern="1200" dirty="0">
              <a:solidFill>
                <a:srgbClr val="007D7A"/>
              </a:solidFill>
              <a:latin typeface="Times New Roman" pitchFamily="18" charset="0"/>
              <a:ea typeface="+mj-ea"/>
              <a:cs typeface="Times New Roman" pitchFamily="18" charset="0"/>
            </a:endParaRPr>
          </a:p>
          <a:p>
            <a:pPr marL="263525" indent="-263525"/>
            <a:r>
              <a:rPr lang="zh-CN" altLang="en-US" sz="2000" kern="1200" dirty="0">
                <a:solidFill>
                  <a:srgbClr val="1A3868"/>
                </a:solidFill>
                <a:latin typeface="Times New Roman" pitchFamily="18" charset="0"/>
                <a:ea typeface="微软雅黑" pitchFamily="34" charset="-122"/>
                <a:cs typeface="Times New Roman" pitchFamily="18" charset="0"/>
              </a:rPr>
              <a:t>接入技术解决的是最终用户接入宽带城域网的问题</a:t>
            </a:r>
            <a:r>
              <a:rPr lang="zh-CN" altLang="en-US" sz="2000" kern="1200" dirty="0" smtClean="0">
                <a:solidFill>
                  <a:srgbClr val="1A3868"/>
                </a:solidFill>
                <a:latin typeface="Times New Roman" pitchFamily="18" charset="0"/>
                <a:ea typeface="微软雅黑" pitchFamily="34" charset="-122"/>
                <a:cs typeface="Times New Roman" pitchFamily="18" charset="0"/>
              </a:rPr>
              <a:t>；研究、应用与产业发展的热点问题。</a:t>
            </a:r>
            <a:endParaRPr lang="en-US" altLang="zh-CN" sz="2000" kern="1200" dirty="0" smtClean="0">
              <a:solidFill>
                <a:srgbClr val="1A3868"/>
              </a:solidFill>
              <a:latin typeface="Times New Roman" pitchFamily="18" charset="0"/>
              <a:ea typeface="微软雅黑" pitchFamily="34" charset="-122"/>
              <a:cs typeface="Times New Roman" pitchFamily="18" charset="0"/>
            </a:endParaRPr>
          </a:p>
          <a:p>
            <a:pPr marL="263525" indent="-263525">
              <a:lnSpc>
                <a:spcPct val="150000"/>
              </a:lnSpc>
              <a:buNone/>
            </a:pPr>
            <a:r>
              <a:rPr lang="zh-CN" altLang="en-US" b="1" kern="1200" dirty="0" smtClean="0">
                <a:solidFill>
                  <a:srgbClr val="007D7A"/>
                </a:solidFill>
                <a:latin typeface="Times New Roman" pitchFamily="18" charset="0"/>
                <a:ea typeface="+mj-ea"/>
                <a:cs typeface="Times New Roman" pitchFamily="18" charset="0"/>
              </a:rPr>
              <a:t>接入服务的界定</a:t>
            </a:r>
            <a:endParaRPr lang="en-US" altLang="zh-CN" b="1" kern="1200" dirty="0" smtClean="0">
              <a:solidFill>
                <a:srgbClr val="007D7A"/>
              </a:solidFill>
              <a:latin typeface="Times New Roman" pitchFamily="18" charset="0"/>
              <a:ea typeface="+mj-ea"/>
              <a:cs typeface="Times New Roman" pitchFamily="18" charset="0"/>
            </a:endParaRPr>
          </a:p>
          <a:p>
            <a:pPr marL="263525" indent="-263525"/>
            <a:r>
              <a:rPr lang="zh-CN" altLang="en-US" sz="2000" kern="1200" dirty="0" smtClean="0">
                <a:solidFill>
                  <a:srgbClr val="1A3868"/>
                </a:solidFill>
                <a:latin typeface="Times New Roman" pitchFamily="18" charset="0"/>
                <a:ea typeface="微软雅黑" pitchFamily="34" charset="-122"/>
                <a:cs typeface="Times New Roman" pitchFamily="18" charset="0"/>
              </a:rPr>
              <a:t>互联网接入服务是指利用接入服务器和相应的软硬件资源建立业务结点，并利用公用电信基础设施将业务结点与互联网骨干网相连接，以便为各类用户提供接入互联网的服务；</a:t>
            </a:r>
            <a:endParaRPr lang="en-US" altLang="zh-CN" sz="2000" kern="1200" dirty="0" smtClean="0">
              <a:solidFill>
                <a:srgbClr val="1A3868"/>
              </a:solidFill>
              <a:latin typeface="Times New Roman" pitchFamily="18" charset="0"/>
              <a:ea typeface="微软雅黑" pitchFamily="34" charset="-122"/>
              <a:cs typeface="Times New Roman" pitchFamily="18" charset="0"/>
            </a:endParaRPr>
          </a:p>
          <a:p>
            <a:endParaRPr lang="en-US" altLang="zh-CN" sz="2000" b="1" dirty="0">
              <a:solidFill>
                <a:srgbClr val="2D2DB9"/>
              </a:solidFill>
            </a:endParaRPr>
          </a:p>
        </p:txBody>
      </p:sp>
    </p:spTree>
    <p:extLst>
      <p:ext uri="{BB962C8B-B14F-4D97-AF65-F5344CB8AC3E}">
        <p14:creationId xmlns:p14="http://schemas.microsoft.com/office/powerpoint/2010/main" val="409942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52578">
                                            <p:txEl>
                                              <p:pRg st="1" end="1"/>
                                            </p:txEl>
                                          </p:spTgt>
                                        </p:tgtEl>
                                        <p:attrNameLst>
                                          <p:attrName>style.visibility</p:attrName>
                                        </p:attrNameLst>
                                      </p:cBhvr>
                                      <p:to>
                                        <p:strVal val="visible"/>
                                      </p:to>
                                    </p:set>
                                    <p:animEffect transition="in" filter="blinds(horizontal)">
                                      <p:cBhvr>
                                        <p:cTn id="7" dur="500"/>
                                        <p:tgtEl>
                                          <p:spTgt spid="152578">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52578">
                                            <p:txEl>
                                              <p:pRg st="3" end="3"/>
                                            </p:txEl>
                                          </p:spTgt>
                                        </p:tgtEl>
                                        <p:attrNameLst>
                                          <p:attrName>style.visibility</p:attrName>
                                        </p:attrNameLst>
                                      </p:cBhvr>
                                      <p:to>
                                        <p:strVal val="visible"/>
                                      </p:to>
                                    </p:set>
                                    <p:animEffect transition="in" filter="blinds(horizontal)">
                                      <p:cBhvr>
                                        <p:cTn id="12" dur="500"/>
                                        <p:tgtEl>
                                          <p:spTgt spid="152578">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49" name="标题 1"/>
          <p:cNvSpPr>
            <a:spLocks noGrp="1"/>
          </p:cNvSpPr>
          <p:nvPr>
            <p:ph type="title" idx="4294967295"/>
          </p:nvPr>
        </p:nvSpPr>
        <p:spPr>
          <a:xfrm>
            <a:off x="428596" y="618325"/>
            <a:ext cx="7772400" cy="1096963"/>
          </a:xfrm>
        </p:spPr>
        <p:txBody>
          <a:bodyPr/>
          <a:lstStyle/>
          <a:p>
            <a:pPr algn="l"/>
            <a:r>
              <a:rPr lang="zh-CN" altLang="en-US" sz="2400" kern="1200" dirty="0">
                <a:solidFill>
                  <a:srgbClr val="007D7A"/>
                </a:solidFill>
                <a:latin typeface="Times New Roman" pitchFamily="18" charset="0"/>
                <a:cs typeface="Times New Roman" pitchFamily="18" charset="0"/>
              </a:rPr>
              <a:t>接入技术的基本类型</a:t>
            </a:r>
          </a:p>
        </p:txBody>
      </p:sp>
      <p:graphicFrame>
        <p:nvGraphicFramePr>
          <p:cNvPr id="5" name="图示 4"/>
          <p:cNvGraphicFramePr/>
          <p:nvPr/>
        </p:nvGraphicFramePr>
        <p:xfrm>
          <a:off x="-500098" y="1786726"/>
          <a:ext cx="4643470" cy="221457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6" name="图示 5"/>
          <p:cNvGraphicFramePr/>
          <p:nvPr/>
        </p:nvGraphicFramePr>
        <p:xfrm>
          <a:off x="3500430" y="2286792"/>
          <a:ext cx="2786082" cy="1285884"/>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2744812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Horizont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3" name="标题 1"/>
          <p:cNvSpPr>
            <a:spLocks noGrp="1"/>
          </p:cNvSpPr>
          <p:nvPr>
            <p:ph type="title" idx="4294967295"/>
          </p:nvPr>
        </p:nvSpPr>
        <p:spPr>
          <a:xfrm>
            <a:off x="395288" y="618326"/>
            <a:ext cx="7772400" cy="1096962"/>
          </a:xfrm>
        </p:spPr>
        <p:txBody>
          <a:bodyPr/>
          <a:lstStyle/>
          <a:p>
            <a:pPr algn="l"/>
            <a:r>
              <a:rPr lang="zh-CN" altLang="en-US" sz="2400" kern="1200" dirty="0">
                <a:solidFill>
                  <a:srgbClr val="007D7A"/>
                </a:solidFill>
                <a:latin typeface="Times New Roman" pitchFamily="18" charset="0"/>
                <a:cs typeface="Times New Roman" pitchFamily="18" charset="0"/>
              </a:rPr>
              <a:t>从实现技术的角度宽带接入技术主要</a:t>
            </a:r>
            <a:r>
              <a:rPr lang="zh-CN" altLang="en-US" sz="2400" kern="1200" dirty="0" smtClean="0">
                <a:solidFill>
                  <a:srgbClr val="007D7A"/>
                </a:solidFill>
                <a:latin typeface="Times New Roman" pitchFamily="18" charset="0"/>
                <a:cs typeface="Times New Roman" pitchFamily="18" charset="0"/>
              </a:rPr>
              <a:t>分为</a:t>
            </a:r>
            <a:endParaRPr lang="zh-CN" altLang="en-US" sz="2400" kern="1200" dirty="0">
              <a:solidFill>
                <a:srgbClr val="007D7A"/>
              </a:solidFill>
              <a:latin typeface="Times New Roman" pitchFamily="18" charset="0"/>
              <a:cs typeface="Times New Roman" pitchFamily="18" charset="0"/>
            </a:endParaRPr>
          </a:p>
        </p:txBody>
      </p:sp>
      <p:sp>
        <p:nvSpPr>
          <p:cNvPr id="156674" name="内容占位符 2"/>
          <p:cNvSpPr>
            <a:spLocks noGrp="1"/>
          </p:cNvSpPr>
          <p:nvPr>
            <p:ph idx="4294967295"/>
          </p:nvPr>
        </p:nvSpPr>
        <p:spPr>
          <a:xfrm>
            <a:off x="500034" y="1429536"/>
            <a:ext cx="5326063" cy="2768598"/>
          </a:xfrm>
        </p:spPr>
        <p:txBody>
          <a:bodyPr/>
          <a:lstStyle/>
          <a:p>
            <a:pPr>
              <a:lnSpc>
                <a:spcPct val="120000"/>
              </a:lnSpc>
            </a:pPr>
            <a:r>
              <a:rPr lang="zh-CN" altLang="en-US" sz="2000" kern="1200" dirty="0" smtClean="0">
                <a:solidFill>
                  <a:srgbClr val="1A3868"/>
                </a:solidFill>
                <a:latin typeface="Times New Roman" pitchFamily="18" charset="0"/>
                <a:ea typeface="微软雅黑" pitchFamily="34" charset="-122"/>
                <a:cs typeface="Times New Roman" pitchFamily="18" charset="0"/>
              </a:rPr>
              <a:t>数字用户线</a:t>
            </a:r>
            <a:r>
              <a:rPr lang="en-US" altLang="zh-CN" sz="2000" kern="1200" dirty="0" err="1" smtClean="0">
                <a:solidFill>
                  <a:srgbClr val="1A3868"/>
                </a:solidFill>
                <a:latin typeface="Times New Roman" pitchFamily="18" charset="0"/>
                <a:ea typeface="微软雅黑" pitchFamily="34" charset="-122"/>
                <a:cs typeface="Times New Roman" pitchFamily="18" charset="0"/>
              </a:rPr>
              <a:t>xDSL</a:t>
            </a:r>
            <a:r>
              <a:rPr lang="zh-CN" altLang="en-US" sz="2000" kern="1200" dirty="0" smtClean="0">
                <a:solidFill>
                  <a:srgbClr val="1A3868"/>
                </a:solidFill>
                <a:latin typeface="Times New Roman" pitchFamily="18" charset="0"/>
                <a:ea typeface="微软雅黑" pitchFamily="34" charset="-122"/>
                <a:cs typeface="Times New Roman" pitchFamily="18" charset="0"/>
              </a:rPr>
              <a:t>技术</a:t>
            </a:r>
            <a:endParaRPr lang="en-US" altLang="zh-CN" sz="2000" kern="1200" dirty="0" smtClean="0">
              <a:solidFill>
                <a:srgbClr val="1A3868"/>
              </a:solidFill>
              <a:latin typeface="Times New Roman" pitchFamily="18" charset="0"/>
              <a:ea typeface="微软雅黑" pitchFamily="34" charset="-122"/>
              <a:cs typeface="Times New Roman" pitchFamily="18" charset="0"/>
            </a:endParaRPr>
          </a:p>
          <a:p>
            <a:pPr>
              <a:lnSpc>
                <a:spcPct val="120000"/>
              </a:lnSpc>
            </a:pPr>
            <a:r>
              <a:rPr lang="zh-CN" altLang="en-US" sz="2000" kern="1200" dirty="0" smtClean="0">
                <a:solidFill>
                  <a:srgbClr val="1A3868"/>
                </a:solidFill>
                <a:latin typeface="Times New Roman" pitchFamily="18" charset="0"/>
                <a:ea typeface="微软雅黑" pitchFamily="34" charset="-122"/>
                <a:cs typeface="Times New Roman" pitchFamily="18" charset="0"/>
              </a:rPr>
              <a:t>光纤同轴电缆混合网</a:t>
            </a:r>
            <a:r>
              <a:rPr lang="en-US" altLang="zh-CN" sz="2000" kern="1200" dirty="0" smtClean="0">
                <a:solidFill>
                  <a:srgbClr val="1A3868"/>
                </a:solidFill>
                <a:latin typeface="Times New Roman" pitchFamily="18" charset="0"/>
                <a:ea typeface="微软雅黑" pitchFamily="34" charset="-122"/>
                <a:cs typeface="Times New Roman" pitchFamily="18" charset="0"/>
              </a:rPr>
              <a:t>HFC</a:t>
            </a:r>
            <a:r>
              <a:rPr lang="zh-CN" altLang="en-US" sz="2000" kern="1200" dirty="0" smtClean="0">
                <a:solidFill>
                  <a:srgbClr val="1A3868"/>
                </a:solidFill>
                <a:latin typeface="Times New Roman" pitchFamily="18" charset="0"/>
                <a:ea typeface="微软雅黑" pitchFamily="34" charset="-122"/>
                <a:cs typeface="Times New Roman" pitchFamily="18" charset="0"/>
              </a:rPr>
              <a:t>技术</a:t>
            </a:r>
            <a:endParaRPr lang="en-US" altLang="zh-CN" sz="2000" kern="1200" dirty="0" smtClean="0">
              <a:solidFill>
                <a:srgbClr val="1A3868"/>
              </a:solidFill>
              <a:latin typeface="Times New Roman" pitchFamily="18" charset="0"/>
              <a:ea typeface="微软雅黑" pitchFamily="34" charset="-122"/>
              <a:cs typeface="Times New Roman" pitchFamily="18" charset="0"/>
            </a:endParaRPr>
          </a:p>
          <a:p>
            <a:pPr>
              <a:lnSpc>
                <a:spcPct val="120000"/>
              </a:lnSpc>
            </a:pPr>
            <a:r>
              <a:rPr lang="zh-CN" altLang="en-US" sz="2000" kern="1200" dirty="0" smtClean="0">
                <a:solidFill>
                  <a:srgbClr val="1A3868"/>
                </a:solidFill>
                <a:latin typeface="Times New Roman" pitchFamily="18" charset="0"/>
                <a:ea typeface="微软雅黑" pitchFamily="34" charset="-122"/>
                <a:cs typeface="Times New Roman" pitchFamily="18" charset="0"/>
              </a:rPr>
              <a:t>光纤接入技术</a:t>
            </a:r>
            <a:endParaRPr lang="en-US" altLang="zh-CN" sz="2000" kern="1200" dirty="0" smtClean="0">
              <a:solidFill>
                <a:srgbClr val="1A3868"/>
              </a:solidFill>
              <a:latin typeface="Times New Roman" pitchFamily="18" charset="0"/>
              <a:ea typeface="微软雅黑" pitchFamily="34" charset="-122"/>
              <a:cs typeface="Times New Roman" pitchFamily="18" charset="0"/>
            </a:endParaRPr>
          </a:p>
          <a:p>
            <a:pPr>
              <a:lnSpc>
                <a:spcPct val="120000"/>
              </a:lnSpc>
            </a:pPr>
            <a:r>
              <a:rPr lang="zh-CN" altLang="en-US" sz="2000" kern="1200" dirty="0" smtClean="0">
                <a:solidFill>
                  <a:srgbClr val="1A3868"/>
                </a:solidFill>
                <a:latin typeface="Times New Roman" pitchFamily="18" charset="0"/>
                <a:ea typeface="微软雅黑" pitchFamily="34" charset="-122"/>
                <a:cs typeface="Times New Roman" pitchFamily="18" charset="0"/>
              </a:rPr>
              <a:t>无线接入技术</a:t>
            </a:r>
            <a:endParaRPr lang="en-US" altLang="zh-CN" sz="2000" kern="1200" dirty="0" smtClean="0">
              <a:solidFill>
                <a:srgbClr val="1A3868"/>
              </a:solidFill>
              <a:latin typeface="Times New Roman" pitchFamily="18" charset="0"/>
              <a:ea typeface="微软雅黑" pitchFamily="34" charset="-122"/>
              <a:cs typeface="Times New Roman" pitchFamily="18" charset="0"/>
            </a:endParaRPr>
          </a:p>
          <a:p>
            <a:pPr>
              <a:lnSpc>
                <a:spcPct val="120000"/>
              </a:lnSpc>
            </a:pPr>
            <a:r>
              <a:rPr lang="zh-CN" altLang="en-US" sz="2000" kern="1200" dirty="0" smtClean="0">
                <a:solidFill>
                  <a:srgbClr val="1A3868"/>
                </a:solidFill>
                <a:latin typeface="Times New Roman" pitchFamily="18" charset="0"/>
                <a:ea typeface="微软雅黑" pitchFamily="34" charset="-122"/>
                <a:cs typeface="Times New Roman" pitchFamily="18" charset="0"/>
              </a:rPr>
              <a:t>局域网接入技</a:t>
            </a:r>
            <a:r>
              <a:rPr lang="zh-CN" altLang="en-US" sz="2000" kern="1200" dirty="0">
                <a:solidFill>
                  <a:srgbClr val="1A3868"/>
                </a:solidFill>
                <a:latin typeface="Times New Roman" pitchFamily="18" charset="0"/>
                <a:ea typeface="微软雅黑" pitchFamily="34" charset="-122"/>
                <a:cs typeface="Times New Roman" pitchFamily="18" charset="0"/>
              </a:rPr>
              <a:t>术</a:t>
            </a:r>
          </a:p>
        </p:txBody>
      </p:sp>
    </p:spTree>
    <p:extLst>
      <p:ext uri="{BB962C8B-B14F-4D97-AF65-F5344CB8AC3E}">
        <p14:creationId xmlns:p14="http://schemas.microsoft.com/office/powerpoint/2010/main" val="362065642"/>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8726" name="Object 1"/>
          <p:cNvGraphicFramePr>
            <a:graphicFrameLocks noChangeAspect="1"/>
          </p:cNvGraphicFramePr>
          <p:nvPr/>
        </p:nvGraphicFramePr>
        <p:xfrm>
          <a:off x="320677" y="2124378"/>
          <a:ext cx="6680215" cy="2662744"/>
        </p:xfrm>
        <a:graphic>
          <a:graphicData uri="http://schemas.openxmlformats.org/presentationml/2006/ole">
            <mc:AlternateContent xmlns:mc="http://schemas.openxmlformats.org/markup-compatibility/2006">
              <mc:Choice xmlns:v="urn:schemas-microsoft-com:vml" Requires="v">
                <p:oleObj spid="_x0000_s130053" name="Visio" r:id="rId4" imgW="7369746" imgH="2700416" progId="Visio.Drawing.11">
                  <p:embed/>
                </p:oleObj>
              </mc:Choice>
              <mc:Fallback>
                <p:oleObj name="Visio" r:id="rId4" imgW="7369746" imgH="2700416" progId="Visio.Drawing.1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0677" y="2124378"/>
                        <a:ext cx="6680215" cy="266274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58727" name="标题 1"/>
          <p:cNvSpPr>
            <a:spLocks noGrp="1"/>
          </p:cNvSpPr>
          <p:nvPr>
            <p:ph type="title" idx="4294967295"/>
          </p:nvPr>
        </p:nvSpPr>
        <p:spPr>
          <a:xfrm>
            <a:off x="414350" y="565958"/>
            <a:ext cx="5943600" cy="857250"/>
          </a:xfrm>
        </p:spPr>
        <p:txBody>
          <a:bodyPr/>
          <a:lstStyle/>
          <a:p>
            <a:pPr algn="l"/>
            <a:r>
              <a:rPr lang="zh-CN" altLang="en-US" sz="2400" kern="1200" dirty="0">
                <a:solidFill>
                  <a:srgbClr val="007D7A"/>
                </a:solidFill>
                <a:latin typeface="Times New Roman" pitchFamily="18" charset="0"/>
                <a:cs typeface="Times New Roman" pitchFamily="18" charset="0"/>
              </a:rPr>
              <a:t>数字用户线</a:t>
            </a:r>
            <a:r>
              <a:rPr lang="en-US" altLang="zh-CN" sz="2400" kern="1200" dirty="0" err="1">
                <a:solidFill>
                  <a:srgbClr val="007D7A"/>
                </a:solidFill>
                <a:latin typeface="Times New Roman" pitchFamily="18" charset="0"/>
                <a:cs typeface="Times New Roman" pitchFamily="18" charset="0"/>
              </a:rPr>
              <a:t>xDSL</a:t>
            </a:r>
            <a:r>
              <a:rPr lang="zh-CN" altLang="en-US" sz="2400" kern="1200" dirty="0">
                <a:solidFill>
                  <a:srgbClr val="007D7A"/>
                </a:solidFill>
                <a:latin typeface="Times New Roman" pitchFamily="18" charset="0"/>
                <a:cs typeface="Times New Roman" pitchFamily="18" charset="0"/>
              </a:rPr>
              <a:t>接入技术</a:t>
            </a:r>
          </a:p>
        </p:txBody>
      </p:sp>
      <p:sp>
        <p:nvSpPr>
          <p:cNvPr id="158728" name="内容占位符 2"/>
          <p:cNvSpPr>
            <a:spLocks noGrp="1"/>
          </p:cNvSpPr>
          <p:nvPr>
            <p:ph idx="4294967295"/>
          </p:nvPr>
        </p:nvSpPr>
        <p:spPr>
          <a:xfrm>
            <a:off x="428596" y="1286660"/>
            <a:ext cx="5429288" cy="1143008"/>
          </a:xfrm>
        </p:spPr>
        <p:txBody>
          <a:bodyPr/>
          <a:lstStyle/>
          <a:p>
            <a:pPr marL="263525" indent="-263525">
              <a:spcAft>
                <a:spcPts val="0"/>
              </a:spcAft>
            </a:pPr>
            <a:r>
              <a:rPr lang="zh-CN" altLang="en-US" sz="2000" kern="1200" dirty="0">
                <a:solidFill>
                  <a:srgbClr val="1A3868"/>
                </a:solidFill>
                <a:latin typeface="Times New Roman" pitchFamily="18" charset="0"/>
                <a:ea typeface="微软雅黑" pitchFamily="34" charset="-122"/>
                <a:cs typeface="Times New Roman" pitchFamily="18" charset="0"/>
              </a:rPr>
              <a:t>家庭使用</a:t>
            </a:r>
            <a:r>
              <a:rPr lang="en-US" altLang="zh-CN" sz="2000" kern="1200" dirty="0">
                <a:solidFill>
                  <a:srgbClr val="1A3868"/>
                </a:solidFill>
                <a:latin typeface="Times New Roman" pitchFamily="18" charset="0"/>
                <a:ea typeface="微软雅黑" pitchFamily="34" charset="-122"/>
                <a:cs typeface="Times New Roman" pitchFamily="18" charset="0"/>
              </a:rPr>
              <a:t>ADSL</a:t>
            </a:r>
            <a:r>
              <a:rPr lang="zh-CN" altLang="en-US" sz="2000" kern="1200" dirty="0">
                <a:solidFill>
                  <a:srgbClr val="1A3868"/>
                </a:solidFill>
                <a:latin typeface="Times New Roman" pitchFamily="18" charset="0"/>
                <a:ea typeface="微软雅黑" pitchFamily="34" charset="-122"/>
                <a:cs typeface="Times New Roman" pitchFamily="18" charset="0"/>
              </a:rPr>
              <a:t>接入互联网的</a:t>
            </a:r>
            <a:r>
              <a:rPr lang="zh-CN" altLang="en-US" sz="2000" kern="1200" dirty="0" smtClean="0">
                <a:solidFill>
                  <a:srgbClr val="1A3868"/>
                </a:solidFill>
                <a:latin typeface="Times New Roman" pitchFamily="18" charset="0"/>
                <a:ea typeface="微软雅黑" pitchFamily="34" charset="-122"/>
                <a:cs typeface="Times New Roman" pitchFamily="18" charset="0"/>
              </a:rPr>
              <a:t>结构</a:t>
            </a:r>
            <a:endParaRPr lang="en-US" altLang="zh-CN" sz="2000" kern="1200" dirty="0" smtClean="0">
              <a:solidFill>
                <a:srgbClr val="1A3868"/>
              </a:solidFill>
              <a:latin typeface="Times New Roman" pitchFamily="18" charset="0"/>
              <a:ea typeface="微软雅黑" pitchFamily="34" charset="-122"/>
              <a:cs typeface="Times New Roman" pitchFamily="18" charset="0"/>
            </a:endParaRPr>
          </a:p>
          <a:p>
            <a:pPr marL="263525" indent="-263525">
              <a:spcAft>
                <a:spcPts val="0"/>
              </a:spcAft>
            </a:pPr>
            <a:r>
              <a:rPr lang="zh-CN" altLang="en-US" sz="2000" kern="1200" dirty="0" smtClean="0">
                <a:solidFill>
                  <a:srgbClr val="1A3868"/>
                </a:solidFill>
                <a:latin typeface="Times New Roman" pitchFamily="18" charset="0"/>
                <a:ea typeface="微软雅黑" pitchFamily="34" charset="-122"/>
                <a:cs typeface="Times New Roman" pitchFamily="18" charset="0"/>
              </a:rPr>
              <a:t>可以在现有的用户电话线上以重叠和不干扰传统模拟电话业务，同时提供互联网高速数字业务；</a:t>
            </a:r>
            <a:endParaRPr lang="en-US" altLang="zh-CN" sz="2000" kern="1200" dirty="0" smtClean="0">
              <a:solidFill>
                <a:srgbClr val="1A3868"/>
              </a:solidFill>
              <a:latin typeface="Times New Roman" pitchFamily="18" charset="0"/>
              <a:ea typeface="微软雅黑" pitchFamily="34" charset="-122"/>
              <a:cs typeface="Times New Roman" pitchFamily="18" charset="0"/>
            </a:endParaRPr>
          </a:p>
          <a:p>
            <a:pPr>
              <a:spcAft>
                <a:spcPts val="0"/>
              </a:spcAft>
            </a:pPr>
            <a:endParaRPr lang="zh-CN" altLang="en-US" sz="2000" b="1" dirty="0">
              <a:solidFill>
                <a:srgbClr val="2D2DB9"/>
              </a:solidFill>
              <a:latin typeface="Times New Roman" pitchFamily="18" charset="0"/>
              <a:cs typeface="Times New Roman" pitchFamily="18" charset="0"/>
            </a:endParaRPr>
          </a:p>
        </p:txBody>
      </p:sp>
      <p:sp>
        <p:nvSpPr>
          <p:cNvPr id="158729" name="Rectangle 2"/>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pPr eaLnBrk="0" hangingPunct="0"/>
            <a:endParaRPr lang="zh-CN" altLang="en-US" sz="2400" u="none">
              <a:solidFill>
                <a:schemeClr val="tx1"/>
              </a:solidFill>
              <a:latin typeface="Copperplate Gothic Bold"/>
              <a:ea typeface="Gulim" pitchFamily="34" charset="-127"/>
            </a:endParaRPr>
          </a:p>
        </p:txBody>
      </p:sp>
    </p:spTree>
    <p:extLst>
      <p:ext uri="{BB962C8B-B14F-4D97-AF65-F5344CB8AC3E}">
        <p14:creationId xmlns:p14="http://schemas.microsoft.com/office/powerpoint/2010/main" val="106525673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9571" name="Object 3"/>
          <p:cNvGraphicFramePr>
            <a:graphicFrameLocks noGrp="1" noChangeAspect="1"/>
          </p:cNvGraphicFramePr>
          <p:nvPr>
            <p:ph idx="4294967295"/>
          </p:nvPr>
        </p:nvGraphicFramePr>
        <p:xfrm>
          <a:off x="395288" y="1428750"/>
          <a:ext cx="5472112" cy="2705100"/>
        </p:xfrm>
        <a:graphic>
          <a:graphicData uri="http://schemas.openxmlformats.org/presentationml/2006/ole">
            <mc:AlternateContent xmlns:mc="http://schemas.openxmlformats.org/markup-compatibility/2006">
              <mc:Choice xmlns:v="urn:schemas-microsoft-com:vml" Requires="v">
                <p:oleObj spid="_x0000_s109577" name="Visio" r:id="rId4" imgW="5990463" imgH="2961513" progId="Visio.Drawing.11">
                  <p:embed/>
                </p:oleObj>
              </mc:Choice>
              <mc:Fallback>
                <p:oleObj name="Visio" r:id="rId4" imgW="5990463" imgH="2961513" progId="Visio.Drawing.11">
                  <p:embed/>
                  <p:pic>
                    <p:nvPicPr>
                      <p:cNvPr id="0"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5288" y="1428750"/>
                        <a:ext cx="5472112" cy="2705100"/>
                      </a:xfrm>
                      <a:prstGeom prst="rect">
                        <a:avLst/>
                      </a:prstGeom>
                      <a:noFill/>
                      <a:extLst>
                        <a:ext uri="{909E8E84-426E-40DD-AFC4-6F175D3DCCD1}">
                          <a14:hiddenFill xmlns:a14="http://schemas.microsoft.com/office/drawing/2010/main">
                            <a:solidFill>
                              <a:srgbClr val="0099FF"/>
                            </a:solidFill>
                          </a14:hiddenFill>
                        </a:ext>
                      </a:extLst>
                    </p:spPr>
                  </p:pic>
                </p:oleObj>
              </mc:Fallback>
            </mc:AlternateContent>
          </a:graphicData>
        </a:graphic>
      </p:graphicFrame>
      <p:sp>
        <p:nvSpPr>
          <p:cNvPr id="109572" name="Rectangle 4"/>
          <p:cNvSpPr>
            <a:spLocks noChangeArrowheads="1"/>
          </p:cNvSpPr>
          <p:nvPr/>
        </p:nvSpPr>
        <p:spPr bwMode="auto">
          <a:xfrm>
            <a:off x="306388" y="4073525"/>
            <a:ext cx="6408737" cy="400050"/>
          </a:xfrm>
          <a:prstGeom prst="rect">
            <a:avLst/>
          </a:prstGeom>
          <a:noFill/>
          <a:ln w="9525">
            <a:noFill/>
            <a:miter lim="800000"/>
            <a:headEnd/>
            <a:tailEnd/>
          </a:ln>
        </p:spPr>
        <p:txBody>
          <a:bodyPr>
            <a:spAutoFit/>
          </a:bodyPr>
          <a:lstStyle/>
          <a:p>
            <a:pPr marL="265113" indent="-265113" eaLnBrk="0" hangingPunct="0">
              <a:spcBef>
                <a:spcPct val="10000"/>
              </a:spcBef>
              <a:spcAft>
                <a:spcPct val="10000"/>
              </a:spcAft>
              <a:buFontTx/>
              <a:buChar char="•"/>
            </a:pPr>
            <a:r>
              <a:rPr lang="zh-CN" altLang="en-US" sz="2000" b="0" u="none">
                <a:solidFill>
                  <a:srgbClr val="C00000"/>
                </a:solidFill>
              </a:rPr>
              <a:t>接入层：</a:t>
            </a:r>
            <a:r>
              <a:rPr lang="zh-CN" altLang="en-US" sz="2000" b="0" u="none">
                <a:solidFill>
                  <a:srgbClr val="1A3868"/>
                </a:solidFill>
              </a:rPr>
              <a:t>直接面向用户连接或访问网络的部分；</a:t>
            </a:r>
            <a:endParaRPr lang="en-US" altLang="zh-CN" sz="2000" b="0" u="none">
              <a:solidFill>
                <a:srgbClr val="1A3868"/>
              </a:solidFill>
            </a:endParaRPr>
          </a:p>
        </p:txBody>
      </p:sp>
      <p:sp>
        <p:nvSpPr>
          <p:cNvPr id="4" name="矩形 3"/>
          <p:cNvSpPr/>
          <p:nvPr/>
        </p:nvSpPr>
        <p:spPr>
          <a:xfrm>
            <a:off x="357188" y="785813"/>
            <a:ext cx="5143500" cy="471487"/>
          </a:xfrm>
          <a:prstGeom prst="rect">
            <a:avLst/>
          </a:prstGeom>
        </p:spPr>
        <p:txBody>
          <a:bodyPr>
            <a:spAutoFit/>
          </a:bodyPr>
          <a:lstStyle/>
          <a:p>
            <a:pPr marL="342900" indent="-342900" eaLnBrk="0" hangingPunct="0">
              <a:lnSpc>
                <a:spcPct val="110000"/>
              </a:lnSpc>
              <a:spcBef>
                <a:spcPct val="20000"/>
              </a:spcBef>
              <a:defRPr/>
            </a:pPr>
            <a:r>
              <a:rPr lang="en-US" altLang="zh-CN" sz="2400" u="none" dirty="0">
                <a:solidFill>
                  <a:srgbClr val="007D7A"/>
                </a:solidFill>
                <a:ea typeface="+mj-ea"/>
              </a:rPr>
              <a:t>2. </a:t>
            </a:r>
            <a:r>
              <a:rPr lang="zh-CN" altLang="en-US" sz="2400" u="none" dirty="0">
                <a:solidFill>
                  <a:srgbClr val="007D7A"/>
                </a:solidFill>
                <a:ea typeface="+mj-ea"/>
              </a:rPr>
              <a:t>研究的重点是</a:t>
            </a:r>
            <a:r>
              <a:rPr lang="zh-CN" altLang="en-US" sz="2400" u="none" dirty="0">
                <a:solidFill>
                  <a:srgbClr val="C00000"/>
                </a:solidFill>
                <a:ea typeface="+mj-ea"/>
              </a:rPr>
              <a:t>宽带核心交换技术</a:t>
            </a:r>
            <a:endParaRPr lang="en-US" altLang="zh-CN" sz="2400" u="none" dirty="0">
              <a:solidFill>
                <a:srgbClr val="C00000"/>
              </a:solidFill>
              <a:ea typeface="+mj-ea"/>
            </a:endParaRPr>
          </a:p>
        </p:txBody>
      </p:sp>
      <p:sp>
        <p:nvSpPr>
          <p:cNvPr id="5" name="矩形 4"/>
          <p:cNvSpPr>
            <a:spLocks noChangeArrowheads="1"/>
          </p:cNvSpPr>
          <p:nvPr/>
        </p:nvSpPr>
        <p:spPr bwMode="auto">
          <a:xfrm>
            <a:off x="311150" y="4073525"/>
            <a:ext cx="5832475" cy="400050"/>
          </a:xfrm>
          <a:prstGeom prst="rect">
            <a:avLst/>
          </a:prstGeom>
          <a:noFill/>
          <a:ln w="9525">
            <a:noFill/>
            <a:miter lim="800000"/>
            <a:headEnd/>
            <a:tailEnd/>
          </a:ln>
        </p:spPr>
        <p:txBody>
          <a:bodyPr>
            <a:spAutoFit/>
          </a:bodyPr>
          <a:lstStyle/>
          <a:p>
            <a:pPr marL="265113" indent="-265113" eaLnBrk="0" hangingPunct="0">
              <a:spcBef>
                <a:spcPct val="10000"/>
              </a:spcBef>
              <a:spcAft>
                <a:spcPct val="10000"/>
              </a:spcAft>
              <a:buFontTx/>
              <a:buChar char="•"/>
            </a:pPr>
            <a:r>
              <a:rPr lang="zh-CN" altLang="en-US" sz="2000" b="0" u="none">
                <a:solidFill>
                  <a:srgbClr val="C00000"/>
                </a:solidFill>
              </a:rPr>
              <a:t>汇聚层</a:t>
            </a:r>
            <a:r>
              <a:rPr lang="en-US" altLang="zh-CN" sz="2000" b="0" u="none">
                <a:solidFill>
                  <a:srgbClr val="C00000"/>
                </a:solidFill>
              </a:rPr>
              <a:t>/</a:t>
            </a:r>
            <a:r>
              <a:rPr lang="zh-CN" altLang="en-US" sz="2000" b="0" u="none">
                <a:solidFill>
                  <a:srgbClr val="C00000"/>
                </a:solidFill>
              </a:rPr>
              <a:t>分布层：</a:t>
            </a:r>
            <a:r>
              <a:rPr lang="zh-CN" altLang="en-US" sz="2000" b="0" u="none">
                <a:solidFill>
                  <a:srgbClr val="1A3868"/>
                </a:solidFill>
              </a:rPr>
              <a:t>接入层和核心层之间的部分；</a:t>
            </a:r>
          </a:p>
        </p:txBody>
      </p:sp>
      <p:sp>
        <p:nvSpPr>
          <p:cNvPr id="6" name="矩形 5"/>
          <p:cNvSpPr>
            <a:spLocks noChangeArrowheads="1"/>
          </p:cNvSpPr>
          <p:nvPr/>
        </p:nvSpPr>
        <p:spPr bwMode="auto">
          <a:xfrm>
            <a:off x="285750" y="4073525"/>
            <a:ext cx="5832475" cy="706438"/>
          </a:xfrm>
          <a:prstGeom prst="rect">
            <a:avLst/>
          </a:prstGeom>
          <a:noFill/>
          <a:ln w="9525">
            <a:noFill/>
            <a:miter lim="800000"/>
            <a:headEnd/>
            <a:tailEnd/>
          </a:ln>
        </p:spPr>
        <p:txBody>
          <a:bodyPr>
            <a:spAutoFit/>
          </a:bodyPr>
          <a:lstStyle/>
          <a:p>
            <a:pPr marL="265113" indent="-265113" eaLnBrk="0" hangingPunct="0">
              <a:spcBef>
                <a:spcPct val="10000"/>
              </a:spcBef>
              <a:spcAft>
                <a:spcPct val="10000"/>
              </a:spcAft>
              <a:buFontTx/>
              <a:buChar char="•"/>
            </a:pPr>
            <a:r>
              <a:rPr lang="zh-CN" altLang="en-US" sz="2000" b="0" u="none">
                <a:solidFill>
                  <a:srgbClr val="C00000"/>
                </a:solidFill>
              </a:rPr>
              <a:t>核心层：</a:t>
            </a:r>
            <a:r>
              <a:rPr lang="zh-CN" altLang="en-US" sz="2000" b="0" u="none">
                <a:solidFill>
                  <a:srgbClr val="1A3868"/>
                </a:solidFill>
              </a:rPr>
              <a:t>网络主干部分，主要目的在于通过高速转发通信，提供优化、可靠的骨干传输结构。</a:t>
            </a:r>
            <a:endParaRPr lang="en-US" altLang="zh-CN" sz="2000" b="0" u="none">
              <a:solidFill>
                <a:srgbClr val="1A3868"/>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09572">
                                            <p:txEl>
                                              <p:pRg st="0" end="0"/>
                                            </p:txEl>
                                          </p:spTgt>
                                        </p:tgtEl>
                                        <p:attrNameLst>
                                          <p:attrName>style.visibility</p:attrName>
                                        </p:attrNameLst>
                                      </p:cBhvr>
                                      <p:to>
                                        <p:strVal val="visible"/>
                                      </p:to>
                                    </p:set>
                                    <p:animEffect transition="in" filter="wipe(left)">
                                      <p:cBhvr>
                                        <p:cTn id="7" dur="500"/>
                                        <p:tgtEl>
                                          <p:spTgt spid="10957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par>
                                <p:cTn id="13" presetID="1" presetClass="exit" presetSubtype="0" fill="hold" grpId="0" nodeType="withEffect">
                                  <p:stCondLst>
                                    <p:cond delay="0"/>
                                  </p:stCondLst>
                                  <p:childTnLst>
                                    <p:set>
                                      <p:cBhvr>
                                        <p:cTn id="14" dur="1" fill="hold">
                                          <p:stCondLst>
                                            <p:cond delay="0"/>
                                          </p:stCondLst>
                                        </p:cTn>
                                        <p:tgtEl>
                                          <p:spTgt spid="109572">
                                            <p:txEl>
                                              <p:pRg st="0" end="0"/>
                                            </p:txEl>
                                          </p:spTgt>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wipe(left)">
                                      <p:cBhvr>
                                        <p:cTn id="19" dur="500"/>
                                        <p:tgtEl>
                                          <p:spTgt spid="6"/>
                                        </p:tgtEl>
                                      </p:cBhvr>
                                    </p:animEffect>
                                  </p:childTnLst>
                                </p:cTn>
                              </p:par>
                              <p:par>
                                <p:cTn id="20" presetID="1" presetClass="exit" presetSubtype="0" fill="hold" grpId="1" nodeType="withEffect">
                                  <p:stCondLst>
                                    <p:cond delay="0"/>
                                  </p:stCondLst>
                                  <p:childTnLst>
                                    <p:set>
                                      <p:cBhvr>
                                        <p:cTn id="21"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572" grpId="0" build="allAtOnce"/>
      <p:bldP spid="5" grpId="0"/>
      <p:bldP spid="5" grpId="1"/>
      <p:bldP spid="6"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69" name="标题 1"/>
          <p:cNvSpPr>
            <a:spLocks noGrp="1"/>
          </p:cNvSpPr>
          <p:nvPr>
            <p:ph type="title" idx="4294967295"/>
          </p:nvPr>
        </p:nvSpPr>
        <p:spPr>
          <a:xfrm>
            <a:off x="357203" y="715156"/>
            <a:ext cx="6429375" cy="857250"/>
          </a:xfrm>
        </p:spPr>
        <p:txBody>
          <a:bodyPr/>
          <a:lstStyle/>
          <a:p>
            <a:pPr algn="l"/>
            <a:r>
              <a:rPr lang="zh-CN" altLang="en-US" sz="2400" kern="1200" dirty="0">
                <a:solidFill>
                  <a:srgbClr val="007D7A"/>
                </a:solidFill>
                <a:latin typeface="Times New Roman" pitchFamily="18" charset="0"/>
                <a:cs typeface="Times New Roman" pitchFamily="18" charset="0"/>
              </a:rPr>
              <a:t>光纤同轴电缆混合</a:t>
            </a:r>
            <a:r>
              <a:rPr lang="en-US" altLang="zh-CN" sz="2400" kern="1200" dirty="0">
                <a:solidFill>
                  <a:srgbClr val="007D7A"/>
                </a:solidFill>
                <a:latin typeface="Times New Roman" pitchFamily="18" charset="0"/>
                <a:cs typeface="Times New Roman" pitchFamily="18" charset="0"/>
              </a:rPr>
              <a:t>HFC</a:t>
            </a:r>
            <a:r>
              <a:rPr lang="zh-CN" altLang="en-US" sz="2400" kern="1200" dirty="0">
                <a:solidFill>
                  <a:srgbClr val="007D7A"/>
                </a:solidFill>
                <a:latin typeface="Times New Roman" pitchFamily="18" charset="0"/>
                <a:cs typeface="Times New Roman" pitchFamily="18" charset="0"/>
              </a:rPr>
              <a:t>网</a:t>
            </a:r>
          </a:p>
        </p:txBody>
      </p:sp>
      <p:sp>
        <p:nvSpPr>
          <p:cNvPr id="160770" name="内容占位符 2"/>
          <p:cNvSpPr>
            <a:spLocks noGrp="1"/>
          </p:cNvSpPr>
          <p:nvPr>
            <p:ph idx="4294967295"/>
          </p:nvPr>
        </p:nvSpPr>
        <p:spPr>
          <a:xfrm>
            <a:off x="428596" y="1481948"/>
            <a:ext cx="5500726" cy="2805108"/>
          </a:xfrm>
        </p:spPr>
        <p:txBody>
          <a:bodyPr/>
          <a:lstStyle/>
          <a:p>
            <a:pPr marL="179388" indent="-179388">
              <a:lnSpc>
                <a:spcPct val="110000"/>
              </a:lnSpc>
              <a:spcBef>
                <a:spcPts val="600"/>
              </a:spcBef>
              <a:spcAft>
                <a:spcPts val="600"/>
              </a:spcAft>
            </a:pPr>
            <a:r>
              <a:rPr lang="en-US" altLang="zh-CN" sz="2000" kern="1200" dirty="0">
                <a:solidFill>
                  <a:srgbClr val="1A3868"/>
                </a:solidFill>
                <a:latin typeface="Times New Roman" pitchFamily="18" charset="0"/>
                <a:ea typeface="微软雅黑" pitchFamily="34" charset="-122"/>
                <a:cs typeface="Times New Roman" pitchFamily="18" charset="0"/>
              </a:rPr>
              <a:t>HFC</a:t>
            </a:r>
            <a:r>
              <a:rPr lang="zh-CN" altLang="en-US" sz="2000" kern="1200" dirty="0">
                <a:solidFill>
                  <a:srgbClr val="1A3868"/>
                </a:solidFill>
                <a:latin typeface="Times New Roman" pitchFamily="18" charset="0"/>
                <a:ea typeface="微软雅黑" pitchFamily="34" charset="-122"/>
                <a:cs typeface="Times New Roman" pitchFamily="18" charset="0"/>
              </a:rPr>
              <a:t>是一个双向传输系统</a:t>
            </a:r>
            <a:r>
              <a:rPr lang="zh-CN" altLang="en-US" sz="2000" kern="1200" dirty="0" smtClean="0">
                <a:solidFill>
                  <a:srgbClr val="1A3868"/>
                </a:solidFill>
                <a:latin typeface="Times New Roman" pitchFamily="18" charset="0"/>
                <a:ea typeface="微软雅黑" pitchFamily="34" charset="-122"/>
                <a:cs typeface="Times New Roman" pitchFamily="18" charset="0"/>
              </a:rPr>
              <a:t>；用户</a:t>
            </a:r>
            <a:r>
              <a:rPr lang="zh-CN" altLang="en-US" sz="2000" kern="1200" dirty="0">
                <a:solidFill>
                  <a:srgbClr val="1A3868"/>
                </a:solidFill>
                <a:latin typeface="Times New Roman" pitchFamily="18" charset="0"/>
                <a:ea typeface="微软雅黑" pitchFamily="34" charset="-122"/>
                <a:cs typeface="Times New Roman" pitchFamily="18" charset="0"/>
              </a:rPr>
              <a:t>可以按照传统方式接收电视节目，也可以实现视频点播、</a:t>
            </a:r>
            <a:r>
              <a:rPr lang="en-US" altLang="zh-CN" sz="2000" kern="1200" dirty="0">
                <a:solidFill>
                  <a:srgbClr val="1A3868"/>
                </a:solidFill>
                <a:latin typeface="Times New Roman" pitchFamily="18" charset="0"/>
                <a:ea typeface="微软雅黑" pitchFamily="34" charset="-122"/>
                <a:cs typeface="Times New Roman" pitchFamily="18" charset="0"/>
              </a:rPr>
              <a:t>IP</a:t>
            </a:r>
            <a:r>
              <a:rPr lang="zh-CN" altLang="en-US" sz="2000" kern="1200" dirty="0">
                <a:solidFill>
                  <a:srgbClr val="1A3868"/>
                </a:solidFill>
                <a:latin typeface="Times New Roman" pitchFamily="18" charset="0"/>
                <a:ea typeface="微软雅黑" pitchFamily="34" charset="-122"/>
                <a:cs typeface="Times New Roman" pitchFamily="18" charset="0"/>
              </a:rPr>
              <a:t>电话、发送</a:t>
            </a:r>
            <a:r>
              <a:rPr lang="en-US" altLang="zh-CN" sz="2000" kern="1200" dirty="0">
                <a:solidFill>
                  <a:srgbClr val="1A3868"/>
                </a:solidFill>
                <a:latin typeface="Times New Roman" pitchFamily="18" charset="0"/>
                <a:ea typeface="微软雅黑" pitchFamily="34" charset="-122"/>
                <a:cs typeface="Times New Roman" pitchFamily="18" charset="0"/>
              </a:rPr>
              <a:t>E-Mail</a:t>
            </a:r>
            <a:r>
              <a:rPr lang="zh-CN" altLang="en-US" sz="2000" kern="1200" dirty="0">
                <a:solidFill>
                  <a:srgbClr val="1A3868"/>
                </a:solidFill>
                <a:latin typeface="Times New Roman" pitchFamily="18" charset="0"/>
                <a:ea typeface="微软雅黑" pitchFamily="34" charset="-122"/>
                <a:cs typeface="Times New Roman" pitchFamily="18" charset="0"/>
              </a:rPr>
              <a:t>、浏览</a:t>
            </a:r>
            <a:r>
              <a:rPr lang="en-US" altLang="zh-CN" sz="2000" kern="1200" dirty="0">
                <a:solidFill>
                  <a:srgbClr val="1A3868"/>
                </a:solidFill>
                <a:latin typeface="Times New Roman" pitchFamily="18" charset="0"/>
                <a:ea typeface="微软雅黑" pitchFamily="34" charset="-122"/>
                <a:cs typeface="Times New Roman" pitchFamily="18" charset="0"/>
              </a:rPr>
              <a:t>Web</a:t>
            </a:r>
            <a:r>
              <a:rPr lang="zh-CN" altLang="en-US" sz="2000" kern="1200" dirty="0">
                <a:solidFill>
                  <a:srgbClr val="1A3868"/>
                </a:solidFill>
                <a:latin typeface="Times New Roman" pitchFamily="18" charset="0"/>
                <a:ea typeface="微软雅黑" pitchFamily="34" charset="-122"/>
                <a:cs typeface="Times New Roman" pitchFamily="18" charset="0"/>
              </a:rPr>
              <a:t>的双向服务</a:t>
            </a:r>
            <a:r>
              <a:rPr lang="zh-CN" altLang="en-US" sz="2000" kern="1200" dirty="0" smtClean="0">
                <a:solidFill>
                  <a:srgbClr val="1A3868"/>
                </a:solidFill>
                <a:latin typeface="Times New Roman" pitchFamily="18" charset="0"/>
                <a:ea typeface="微软雅黑" pitchFamily="34" charset="-122"/>
                <a:cs typeface="Times New Roman" pitchFamily="18" charset="0"/>
              </a:rPr>
              <a:t>功能</a:t>
            </a:r>
            <a:endParaRPr lang="en-US" altLang="zh-CN" sz="2000" kern="1200" dirty="0">
              <a:solidFill>
                <a:srgbClr val="1A3868"/>
              </a:solidFill>
              <a:latin typeface="Times New Roman" pitchFamily="18" charset="0"/>
              <a:ea typeface="微软雅黑" pitchFamily="34" charset="-122"/>
              <a:cs typeface="Times New Roman" pitchFamily="18" charset="0"/>
            </a:endParaRPr>
          </a:p>
          <a:p>
            <a:pPr marL="179388" indent="-179388">
              <a:lnSpc>
                <a:spcPct val="110000"/>
              </a:lnSpc>
              <a:spcBef>
                <a:spcPts val="600"/>
              </a:spcBef>
              <a:spcAft>
                <a:spcPts val="600"/>
              </a:spcAft>
            </a:pPr>
            <a:r>
              <a:rPr lang="en-US" altLang="zh-CN" sz="2000" kern="1200" dirty="0">
                <a:solidFill>
                  <a:srgbClr val="1A3868"/>
                </a:solidFill>
                <a:latin typeface="Times New Roman" pitchFamily="18" charset="0"/>
                <a:ea typeface="微软雅黑" pitchFamily="34" charset="-122"/>
                <a:cs typeface="Times New Roman" pitchFamily="18" charset="0"/>
              </a:rPr>
              <a:t>HFC</a:t>
            </a:r>
            <a:r>
              <a:rPr lang="zh-CN" altLang="en-US" sz="2000" kern="1200" dirty="0">
                <a:solidFill>
                  <a:srgbClr val="1A3868"/>
                </a:solidFill>
                <a:latin typeface="Times New Roman" pitchFamily="18" charset="0"/>
                <a:ea typeface="微软雅黑" pitchFamily="34" charset="-122"/>
                <a:cs typeface="Times New Roman" pitchFamily="18" charset="0"/>
              </a:rPr>
              <a:t>采用非对称的传输速率，上行速率为</a:t>
            </a:r>
            <a:r>
              <a:rPr lang="en-US" altLang="zh-CN" sz="2000" kern="1200" dirty="0">
                <a:solidFill>
                  <a:srgbClr val="1A3868"/>
                </a:solidFill>
                <a:latin typeface="Times New Roman" pitchFamily="18" charset="0"/>
                <a:ea typeface="微软雅黑" pitchFamily="34" charset="-122"/>
                <a:cs typeface="Times New Roman" pitchFamily="18" charset="0"/>
              </a:rPr>
              <a:t>10Mbps</a:t>
            </a:r>
            <a:r>
              <a:rPr lang="zh-CN" altLang="en-US" sz="2000" kern="1200" dirty="0">
                <a:solidFill>
                  <a:srgbClr val="1A3868"/>
                </a:solidFill>
                <a:latin typeface="Times New Roman" pitchFamily="18" charset="0"/>
                <a:ea typeface="微软雅黑" pitchFamily="34" charset="-122"/>
                <a:cs typeface="Times New Roman" pitchFamily="18" charset="0"/>
              </a:rPr>
              <a:t>，下行速率为</a:t>
            </a:r>
            <a:r>
              <a:rPr lang="en-US" altLang="zh-CN" sz="2000" kern="1200" dirty="0">
                <a:solidFill>
                  <a:srgbClr val="1A3868"/>
                </a:solidFill>
                <a:latin typeface="Times New Roman" pitchFamily="18" charset="0"/>
                <a:ea typeface="微软雅黑" pitchFamily="34" charset="-122"/>
                <a:cs typeface="Times New Roman" pitchFamily="18" charset="0"/>
              </a:rPr>
              <a:t>10</a:t>
            </a:r>
            <a:r>
              <a:rPr lang="zh-CN" altLang="en-US" sz="2000" kern="1200" dirty="0">
                <a:solidFill>
                  <a:srgbClr val="1A3868"/>
                </a:solidFill>
                <a:latin typeface="Times New Roman" pitchFamily="18" charset="0"/>
                <a:ea typeface="微软雅黑" pitchFamily="34" charset="-122"/>
                <a:cs typeface="Times New Roman" pitchFamily="18" charset="0"/>
              </a:rPr>
              <a:t>～</a:t>
            </a:r>
            <a:r>
              <a:rPr lang="en-US" altLang="zh-CN" sz="2000" kern="1200" dirty="0" smtClean="0">
                <a:solidFill>
                  <a:srgbClr val="1A3868"/>
                </a:solidFill>
                <a:latin typeface="Times New Roman" pitchFamily="18" charset="0"/>
                <a:ea typeface="微软雅黑" pitchFamily="34" charset="-122"/>
                <a:cs typeface="Times New Roman" pitchFamily="18" charset="0"/>
              </a:rPr>
              <a:t>40Mbps</a:t>
            </a:r>
            <a:endParaRPr lang="en-US" altLang="zh-CN" sz="2000" kern="1200" dirty="0">
              <a:solidFill>
                <a:srgbClr val="1A3868"/>
              </a:solidFill>
              <a:latin typeface="Times New Roman" pitchFamily="18" charset="0"/>
              <a:ea typeface="微软雅黑" pitchFamily="34" charset="-122"/>
              <a:cs typeface="Times New Roman" pitchFamily="18" charset="0"/>
            </a:endParaRPr>
          </a:p>
          <a:p>
            <a:pPr marL="179388" indent="-179388">
              <a:lnSpc>
                <a:spcPct val="110000"/>
              </a:lnSpc>
              <a:spcBef>
                <a:spcPts val="600"/>
              </a:spcBef>
              <a:spcAft>
                <a:spcPts val="600"/>
              </a:spcAft>
            </a:pPr>
            <a:r>
              <a:rPr lang="zh-CN" altLang="en-US" sz="2000" kern="1200" dirty="0">
                <a:solidFill>
                  <a:srgbClr val="1A3868"/>
                </a:solidFill>
                <a:latin typeface="Times New Roman" pitchFamily="18" charset="0"/>
                <a:ea typeface="微软雅黑" pitchFamily="34" charset="-122"/>
                <a:cs typeface="Times New Roman" pitchFamily="18" charset="0"/>
              </a:rPr>
              <a:t>我国的有线电视网的覆盖面很广</a:t>
            </a:r>
            <a:r>
              <a:rPr lang="zh-CN" altLang="en-US" sz="2000" kern="1200" dirty="0" smtClean="0">
                <a:solidFill>
                  <a:srgbClr val="1A3868"/>
                </a:solidFill>
                <a:latin typeface="Times New Roman" pitchFamily="18" charset="0"/>
                <a:ea typeface="微软雅黑" pitchFamily="34" charset="-122"/>
                <a:cs typeface="Times New Roman" pitchFamily="18" charset="0"/>
              </a:rPr>
              <a:t>，</a:t>
            </a:r>
            <a:r>
              <a:rPr lang="en-US" altLang="zh-CN" sz="2000" kern="1200" dirty="0" smtClean="0">
                <a:solidFill>
                  <a:srgbClr val="1A3868"/>
                </a:solidFill>
                <a:latin typeface="Times New Roman" pitchFamily="18" charset="0"/>
                <a:ea typeface="微软雅黑" pitchFamily="34" charset="-122"/>
                <a:cs typeface="Times New Roman" pitchFamily="18" charset="0"/>
              </a:rPr>
              <a:t>HFC</a:t>
            </a:r>
            <a:r>
              <a:rPr lang="zh-CN" altLang="en-US" sz="2000" kern="1200" dirty="0">
                <a:solidFill>
                  <a:srgbClr val="1A3868"/>
                </a:solidFill>
                <a:latin typeface="Times New Roman" pitchFamily="18" charset="0"/>
                <a:ea typeface="微软雅黑" pitchFamily="34" charset="-122"/>
                <a:cs typeface="Times New Roman" pitchFamily="18" charset="0"/>
              </a:rPr>
              <a:t>已成为一种极具竞争力的宽带接入</a:t>
            </a:r>
            <a:r>
              <a:rPr lang="zh-CN" altLang="en-US" sz="2000" kern="1200" dirty="0" smtClean="0">
                <a:solidFill>
                  <a:srgbClr val="1A3868"/>
                </a:solidFill>
                <a:latin typeface="Times New Roman" pitchFamily="18" charset="0"/>
                <a:ea typeface="微软雅黑" pitchFamily="34" charset="-122"/>
                <a:cs typeface="Times New Roman" pitchFamily="18" charset="0"/>
              </a:rPr>
              <a:t>技术</a:t>
            </a:r>
            <a:endParaRPr lang="zh-CN" altLang="en-US" sz="2000" kern="1200" dirty="0">
              <a:solidFill>
                <a:srgbClr val="1A3868"/>
              </a:solidFill>
              <a:latin typeface="Times New Roman" pitchFamily="18" charset="0"/>
              <a:ea typeface="微软雅黑" pitchFamily="34" charset="-122"/>
              <a:cs typeface="Times New Roman" pitchFamily="18" charset="0"/>
            </a:endParaRPr>
          </a:p>
          <a:p>
            <a:pPr>
              <a:lnSpc>
                <a:spcPct val="110000"/>
              </a:lnSpc>
              <a:spcBef>
                <a:spcPts val="600"/>
              </a:spcBef>
              <a:spcAft>
                <a:spcPts val="600"/>
              </a:spcAft>
              <a:buFontTx/>
              <a:buNone/>
            </a:pPr>
            <a:endParaRPr lang="zh-CN" altLang="en-US" sz="3200" b="1" dirty="0">
              <a:solidFill>
                <a:srgbClr val="2D2DB9"/>
              </a:solidFill>
              <a:latin typeface="Times New Roman" pitchFamily="18" charset="0"/>
              <a:cs typeface="Times New Roman" pitchFamily="18" charset="0"/>
            </a:endParaRPr>
          </a:p>
        </p:txBody>
      </p:sp>
    </p:spTree>
    <p:extLst>
      <p:ext uri="{BB962C8B-B14F-4D97-AF65-F5344CB8AC3E}">
        <p14:creationId xmlns:p14="http://schemas.microsoft.com/office/powerpoint/2010/main" val="2104323490"/>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3" name="标题 1"/>
          <p:cNvSpPr>
            <a:spLocks noGrp="1"/>
          </p:cNvSpPr>
          <p:nvPr>
            <p:ph type="title" idx="4294967295"/>
          </p:nvPr>
        </p:nvSpPr>
        <p:spPr>
          <a:xfrm>
            <a:off x="428641" y="704048"/>
            <a:ext cx="6429375" cy="725488"/>
          </a:xfrm>
        </p:spPr>
        <p:txBody>
          <a:bodyPr/>
          <a:lstStyle/>
          <a:p>
            <a:pPr algn="l"/>
            <a:r>
              <a:rPr lang="zh-CN" altLang="en-US" sz="2400" kern="1200" dirty="0">
                <a:solidFill>
                  <a:srgbClr val="007D7A"/>
                </a:solidFill>
                <a:latin typeface="Times New Roman" pitchFamily="18" charset="0"/>
                <a:cs typeface="Times New Roman" pitchFamily="18" charset="0"/>
              </a:rPr>
              <a:t>光纤接入技术</a:t>
            </a:r>
          </a:p>
        </p:txBody>
      </p:sp>
      <p:sp>
        <p:nvSpPr>
          <p:cNvPr id="161794" name="内容占位符 2"/>
          <p:cNvSpPr>
            <a:spLocks noGrp="1"/>
          </p:cNvSpPr>
          <p:nvPr>
            <p:ph idx="4294967295"/>
          </p:nvPr>
        </p:nvSpPr>
        <p:spPr>
          <a:xfrm>
            <a:off x="471486" y="1410509"/>
            <a:ext cx="4100514" cy="2162167"/>
          </a:xfrm>
        </p:spPr>
        <p:txBody>
          <a:bodyPr/>
          <a:lstStyle/>
          <a:p>
            <a:pPr>
              <a:lnSpc>
                <a:spcPct val="120000"/>
              </a:lnSpc>
            </a:pPr>
            <a:r>
              <a:rPr lang="zh-CN" altLang="en-US" sz="2000" kern="1200" dirty="0">
                <a:solidFill>
                  <a:srgbClr val="1A3868"/>
                </a:solidFill>
                <a:latin typeface="Times New Roman" pitchFamily="18" charset="0"/>
                <a:ea typeface="微软雅黑" pitchFamily="34" charset="-122"/>
                <a:cs typeface="Times New Roman" pitchFamily="18" charset="0"/>
              </a:rPr>
              <a:t>光纤到路边（</a:t>
            </a:r>
            <a:r>
              <a:rPr lang="en-US" altLang="zh-CN" sz="2000" kern="1200" dirty="0">
                <a:solidFill>
                  <a:srgbClr val="1A3868"/>
                </a:solidFill>
                <a:latin typeface="Times New Roman" pitchFamily="18" charset="0"/>
                <a:ea typeface="微软雅黑" pitchFamily="34" charset="-122"/>
                <a:cs typeface="Times New Roman" pitchFamily="18" charset="0"/>
              </a:rPr>
              <a:t>FTTC</a:t>
            </a:r>
            <a:r>
              <a:rPr lang="zh-CN" altLang="en-US" sz="2000" kern="1200" dirty="0" smtClean="0">
                <a:solidFill>
                  <a:srgbClr val="1A3868"/>
                </a:solidFill>
                <a:latin typeface="Times New Roman" pitchFamily="18" charset="0"/>
                <a:ea typeface="微软雅黑" pitchFamily="34" charset="-122"/>
                <a:cs typeface="Times New Roman" pitchFamily="18" charset="0"/>
              </a:rPr>
              <a:t>）</a:t>
            </a:r>
            <a:endParaRPr lang="en-US" altLang="zh-CN" sz="2000" kern="1200" dirty="0">
              <a:solidFill>
                <a:srgbClr val="1A3868"/>
              </a:solidFill>
              <a:latin typeface="Times New Roman" pitchFamily="18" charset="0"/>
              <a:ea typeface="微软雅黑" pitchFamily="34" charset="-122"/>
              <a:cs typeface="Times New Roman" pitchFamily="18" charset="0"/>
            </a:endParaRPr>
          </a:p>
          <a:p>
            <a:pPr>
              <a:lnSpc>
                <a:spcPct val="120000"/>
              </a:lnSpc>
            </a:pPr>
            <a:r>
              <a:rPr lang="zh-CN" altLang="en-US" sz="2000" kern="1200" dirty="0">
                <a:solidFill>
                  <a:srgbClr val="1A3868"/>
                </a:solidFill>
                <a:latin typeface="Times New Roman" pitchFamily="18" charset="0"/>
                <a:ea typeface="微软雅黑" pitchFamily="34" charset="-122"/>
                <a:cs typeface="Times New Roman" pitchFamily="18" charset="0"/>
              </a:rPr>
              <a:t>光纤到小区（</a:t>
            </a:r>
            <a:r>
              <a:rPr lang="en-US" altLang="zh-CN" sz="2000" kern="1200" dirty="0">
                <a:solidFill>
                  <a:srgbClr val="1A3868"/>
                </a:solidFill>
                <a:latin typeface="Times New Roman" pitchFamily="18" charset="0"/>
                <a:ea typeface="微软雅黑" pitchFamily="34" charset="-122"/>
                <a:cs typeface="Times New Roman" pitchFamily="18" charset="0"/>
              </a:rPr>
              <a:t>FTTZ</a:t>
            </a:r>
            <a:r>
              <a:rPr lang="zh-CN" altLang="en-US" sz="2000" kern="1200" dirty="0" smtClean="0">
                <a:solidFill>
                  <a:srgbClr val="1A3868"/>
                </a:solidFill>
                <a:latin typeface="Times New Roman" pitchFamily="18" charset="0"/>
                <a:ea typeface="微软雅黑" pitchFamily="34" charset="-122"/>
                <a:cs typeface="Times New Roman" pitchFamily="18" charset="0"/>
              </a:rPr>
              <a:t>）</a:t>
            </a:r>
            <a:endParaRPr lang="en-US" altLang="zh-CN" sz="2000" kern="1200" dirty="0">
              <a:solidFill>
                <a:srgbClr val="1A3868"/>
              </a:solidFill>
              <a:latin typeface="Times New Roman" pitchFamily="18" charset="0"/>
              <a:ea typeface="微软雅黑" pitchFamily="34" charset="-122"/>
              <a:cs typeface="Times New Roman" pitchFamily="18" charset="0"/>
            </a:endParaRPr>
          </a:p>
          <a:p>
            <a:pPr>
              <a:lnSpc>
                <a:spcPct val="120000"/>
              </a:lnSpc>
            </a:pPr>
            <a:r>
              <a:rPr lang="zh-CN" altLang="en-US" sz="2000" kern="1200" dirty="0">
                <a:solidFill>
                  <a:srgbClr val="1A3868"/>
                </a:solidFill>
                <a:latin typeface="Times New Roman" pitchFamily="18" charset="0"/>
                <a:ea typeface="微软雅黑" pitchFamily="34" charset="-122"/>
                <a:cs typeface="Times New Roman" pitchFamily="18" charset="0"/>
              </a:rPr>
              <a:t>光纤到大楼（</a:t>
            </a:r>
            <a:r>
              <a:rPr lang="en-US" altLang="zh-CN" sz="2000" kern="1200" dirty="0">
                <a:solidFill>
                  <a:srgbClr val="1A3868"/>
                </a:solidFill>
                <a:latin typeface="Times New Roman" pitchFamily="18" charset="0"/>
                <a:ea typeface="微软雅黑" pitchFamily="34" charset="-122"/>
                <a:cs typeface="Times New Roman" pitchFamily="18" charset="0"/>
              </a:rPr>
              <a:t>FTTB</a:t>
            </a:r>
            <a:r>
              <a:rPr lang="zh-CN" altLang="en-US" sz="2000" kern="1200" dirty="0" smtClean="0">
                <a:solidFill>
                  <a:srgbClr val="1A3868"/>
                </a:solidFill>
                <a:latin typeface="Times New Roman" pitchFamily="18" charset="0"/>
                <a:ea typeface="微软雅黑" pitchFamily="34" charset="-122"/>
                <a:cs typeface="Times New Roman" pitchFamily="18" charset="0"/>
              </a:rPr>
              <a:t>）</a:t>
            </a:r>
            <a:endParaRPr lang="en-US" altLang="zh-CN" sz="2000" kern="1200" dirty="0">
              <a:solidFill>
                <a:srgbClr val="1A3868"/>
              </a:solidFill>
              <a:latin typeface="Times New Roman" pitchFamily="18" charset="0"/>
              <a:ea typeface="微软雅黑" pitchFamily="34" charset="-122"/>
              <a:cs typeface="Times New Roman" pitchFamily="18" charset="0"/>
            </a:endParaRPr>
          </a:p>
          <a:p>
            <a:pPr>
              <a:lnSpc>
                <a:spcPct val="120000"/>
              </a:lnSpc>
            </a:pPr>
            <a:r>
              <a:rPr lang="zh-CN" altLang="en-US" sz="2000" kern="1200" dirty="0">
                <a:solidFill>
                  <a:srgbClr val="1A3868"/>
                </a:solidFill>
                <a:latin typeface="Times New Roman" pitchFamily="18" charset="0"/>
                <a:ea typeface="微软雅黑" pitchFamily="34" charset="-122"/>
                <a:cs typeface="Times New Roman" pitchFamily="18" charset="0"/>
              </a:rPr>
              <a:t>光纤到办公室（</a:t>
            </a:r>
            <a:r>
              <a:rPr lang="en-US" altLang="zh-CN" sz="2000" kern="1200" dirty="0">
                <a:solidFill>
                  <a:srgbClr val="1A3868"/>
                </a:solidFill>
                <a:latin typeface="Times New Roman" pitchFamily="18" charset="0"/>
                <a:ea typeface="微软雅黑" pitchFamily="34" charset="-122"/>
                <a:cs typeface="Times New Roman" pitchFamily="18" charset="0"/>
              </a:rPr>
              <a:t>FTTO</a:t>
            </a:r>
            <a:r>
              <a:rPr lang="zh-CN" altLang="en-US" sz="2000" kern="1200" dirty="0" smtClean="0">
                <a:solidFill>
                  <a:srgbClr val="1A3868"/>
                </a:solidFill>
                <a:latin typeface="Times New Roman" pitchFamily="18" charset="0"/>
                <a:ea typeface="微软雅黑" pitchFamily="34" charset="-122"/>
                <a:cs typeface="Times New Roman" pitchFamily="18" charset="0"/>
              </a:rPr>
              <a:t>）</a:t>
            </a:r>
            <a:endParaRPr lang="en-US" altLang="zh-CN" sz="2000" kern="1200" dirty="0">
              <a:solidFill>
                <a:srgbClr val="1A3868"/>
              </a:solidFill>
              <a:latin typeface="Times New Roman" pitchFamily="18" charset="0"/>
              <a:ea typeface="微软雅黑" pitchFamily="34" charset="-122"/>
              <a:cs typeface="Times New Roman" pitchFamily="18" charset="0"/>
            </a:endParaRPr>
          </a:p>
          <a:p>
            <a:pPr>
              <a:lnSpc>
                <a:spcPct val="120000"/>
              </a:lnSpc>
            </a:pPr>
            <a:r>
              <a:rPr lang="zh-CN" altLang="en-US" sz="2000" kern="1200" dirty="0">
                <a:solidFill>
                  <a:srgbClr val="1A3868"/>
                </a:solidFill>
                <a:latin typeface="Times New Roman" pitchFamily="18" charset="0"/>
                <a:ea typeface="微软雅黑" pitchFamily="34" charset="-122"/>
                <a:cs typeface="Times New Roman" pitchFamily="18" charset="0"/>
              </a:rPr>
              <a:t>光纤到户（</a:t>
            </a:r>
            <a:r>
              <a:rPr lang="en-US" altLang="zh-CN" sz="2000" kern="1200" dirty="0">
                <a:solidFill>
                  <a:srgbClr val="1A3868"/>
                </a:solidFill>
                <a:latin typeface="Times New Roman" pitchFamily="18" charset="0"/>
                <a:ea typeface="微软雅黑" pitchFamily="34" charset="-122"/>
                <a:cs typeface="Times New Roman" pitchFamily="18" charset="0"/>
              </a:rPr>
              <a:t>FTTH</a:t>
            </a:r>
            <a:r>
              <a:rPr lang="zh-CN" altLang="en-US" sz="2000" kern="1200" dirty="0">
                <a:solidFill>
                  <a:srgbClr val="1A3868"/>
                </a:solidFill>
                <a:latin typeface="Times New Roman" pitchFamily="18" charset="0"/>
                <a:ea typeface="微软雅黑" pitchFamily="34" charset="-122"/>
                <a:cs typeface="Times New Roman" pitchFamily="18" charset="0"/>
              </a:rPr>
              <a:t>）</a:t>
            </a:r>
          </a:p>
        </p:txBody>
      </p:sp>
    </p:spTree>
    <p:extLst>
      <p:ext uri="{BB962C8B-B14F-4D97-AF65-F5344CB8AC3E}">
        <p14:creationId xmlns:p14="http://schemas.microsoft.com/office/powerpoint/2010/main" val="3235688092"/>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7" name="标题 1"/>
          <p:cNvSpPr>
            <a:spLocks noGrp="1"/>
          </p:cNvSpPr>
          <p:nvPr>
            <p:ph type="title" idx="4294967295"/>
          </p:nvPr>
        </p:nvSpPr>
        <p:spPr>
          <a:xfrm>
            <a:off x="357203" y="715162"/>
            <a:ext cx="6429375" cy="857250"/>
          </a:xfrm>
        </p:spPr>
        <p:txBody>
          <a:bodyPr/>
          <a:lstStyle/>
          <a:p>
            <a:pPr algn="l"/>
            <a:r>
              <a:rPr lang="zh-CN" altLang="en-US" sz="2400" kern="1200" dirty="0">
                <a:solidFill>
                  <a:srgbClr val="007D7A"/>
                </a:solidFill>
                <a:latin typeface="Times New Roman" pitchFamily="18" charset="0"/>
                <a:cs typeface="Times New Roman" pitchFamily="18" charset="0"/>
              </a:rPr>
              <a:t>宽带无线接入技术与</a:t>
            </a:r>
            <a:r>
              <a:rPr lang="en-US" altLang="zh-CN" sz="2400" kern="1200" dirty="0">
                <a:solidFill>
                  <a:srgbClr val="007D7A"/>
                </a:solidFill>
                <a:latin typeface="Times New Roman" pitchFamily="18" charset="0"/>
                <a:cs typeface="Times New Roman" pitchFamily="18" charset="0"/>
              </a:rPr>
              <a:t>802.16</a:t>
            </a:r>
            <a:r>
              <a:rPr lang="zh-CN" altLang="en-US" sz="2400" kern="1200" dirty="0">
                <a:solidFill>
                  <a:srgbClr val="007D7A"/>
                </a:solidFill>
                <a:latin typeface="Times New Roman" pitchFamily="18" charset="0"/>
                <a:cs typeface="Times New Roman" pitchFamily="18" charset="0"/>
              </a:rPr>
              <a:t>标准</a:t>
            </a:r>
          </a:p>
        </p:txBody>
      </p:sp>
      <p:sp>
        <p:nvSpPr>
          <p:cNvPr id="162818" name="内容占位符 2"/>
          <p:cNvSpPr>
            <a:spLocks noGrp="1"/>
          </p:cNvSpPr>
          <p:nvPr>
            <p:ph idx="4294967295"/>
          </p:nvPr>
        </p:nvSpPr>
        <p:spPr>
          <a:xfrm>
            <a:off x="357203" y="1572412"/>
            <a:ext cx="6064780" cy="2928958"/>
          </a:xfrm>
        </p:spPr>
        <p:txBody>
          <a:bodyPr/>
          <a:lstStyle/>
          <a:p>
            <a:pPr marL="263525" indent="-263525">
              <a:lnSpc>
                <a:spcPct val="110000"/>
              </a:lnSpc>
            </a:pPr>
            <a:r>
              <a:rPr lang="zh-CN" altLang="en-US" sz="2000" kern="1200" dirty="0" smtClean="0">
                <a:solidFill>
                  <a:srgbClr val="1A3868"/>
                </a:solidFill>
                <a:latin typeface="Times New Roman" pitchFamily="18" charset="0"/>
                <a:ea typeface="微软雅黑" pitchFamily="34" charset="-122"/>
                <a:cs typeface="Times New Roman" pitchFamily="18" charset="0"/>
              </a:rPr>
              <a:t>无线接入技术指终端用户和交换局之间采用无线传输方式，提供固定或移动接入。</a:t>
            </a:r>
            <a:endParaRPr lang="en-US" altLang="zh-CN" sz="2000" kern="1200" dirty="0" smtClean="0">
              <a:solidFill>
                <a:srgbClr val="1A3868"/>
              </a:solidFill>
              <a:latin typeface="Times New Roman" pitchFamily="18" charset="0"/>
              <a:ea typeface="微软雅黑" pitchFamily="34" charset="-122"/>
              <a:cs typeface="Times New Roman" pitchFamily="18" charset="0"/>
            </a:endParaRPr>
          </a:p>
          <a:p>
            <a:pPr marL="263525" indent="-263525">
              <a:lnSpc>
                <a:spcPct val="110000"/>
              </a:lnSpc>
            </a:pPr>
            <a:r>
              <a:rPr lang="en-US" altLang="zh-CN" sz="2000" kern="1200" dirty="0" smtClean="0">
                <a:solidFill>
                  <a:srgbClr val="1A3868"/>
                </a:solidFill>
                <a:latin typeface="Times New Roman" pitchFamily="18" charset="0"/>
                <a:ea typeface="微软雅黑" pitchFamily="34" charset="-122"/>
                <a:cs typeface="Times New Roman" pitchFamily="18" charset="0"/>
              </a:rPr>
              <a:t>IEEE802.16 </a:t>
            </a:r>
            <a:r>
              <a:rPr lang="zh-CN" altLang="en-US" sz="2000" kern="1200" dirty="0">
                <a:solidFill>
                  <a:srgbClr val="1A3868"/>
                </a:solidFill>
                <a:latin typeface="Times New Roman" pitchFamily="18" charset="0"/>
                <a:ea typeface="微软雅黑" pitchFamily="34" charset="-122"/>
                <a:cs typeface="Times New Roman" pitchFamily="18" charset="0"/>
              </a:rPr>
              <a:t>标准全称是</a:t>
            </a:r>
            <a:r>
              <a:rPr lang="en-US" altLang="zh-CN" sz="2000" kern="1200" dirty="0">
                <a:solidFill>
                  <a:srgbClr val="C00000"/>
                </a:solidFill>
                <a:latin typeface="Times New Roman" pitchFamily="18" charset="0"/>
                <a:ea typeface="微软雅黑" pitchFamily="34" charset="-122"/>
                <a:cs typeface="Times New Roman" pitchFamily="18" charset="0"/>
              </a:rPr>
              <a:t>“</a:t>
            </a:r>
            <a:r>
              <a:rPr lang="zh-CN" altLang="en-US" sz="2000" kern="1200" dirty="0">
                <a:solidFill>
                  <a:srgbClr val="C00000"/>
                </a:solidFill>
                <a:latin typeface="Times New Roman" pitchFamily="18" charset="0"/>
                <a:ea typeface="微软雅黑" pitchFamily="34" charset="-122"/>
                <a:cs typeface="Times New Roman" pitchFamily="18" charset="0"/>
              </a:rPr>
              <a:t>固定带宽无线访问系统空间接口</a:t>
            </a:r>
            <a:r>
              <a:rPr lang="en-US" altLang="zh-CN" sz="2000" kern="1200" dirty="0">
                <a:solidFill>
                  <a:srgbClr val="C00000"/>
                </a:solidFill>
                <a:latin typeface="Times New Roman" pitchFamily="18" charset="0"/>
                <a:ea typeface="微软雅黑" pitchFamily="34" charset="-122"/>
                <a:cs typeface="Times New Roman" pitchFamily="18" charset="0"/>
              </a:rPr>
              <a:t>”</a:t>
            </a:r>
            <a:r>
              <a:rPr lang="zh-CN" altLang="en-US" sz="2000" kern="1200" dirty="0">
                <a:solidFill>
                  <a:srgbClr val="1A3868"/>
                </a:solidFill>
                <a:latin typeface="Times New Roman" pitchFamily="18" charset="0"/>
                <a:ea typeface="微软雅黑" pitchFamily="34" charset="-122"/>
                <a:cs typeface="Times New Roman" pitchFamily="18" charset="0"/>
              </a:rPr>
              <a:t>，也称为</a:t>
            </a:r>
            <a:r>
              <a:rPr lang="zh-CN" altLang="en-US" sz="2000" kern="1200" dirty="0">
                <a:solidFill>
                  <a:srgbClr val="C00000"/>
                </a:solidFill>
                <a:latin typeface="Times New Roman" pitchFamily="18" charset="0"/>
                <a:ea typeface="微软雅黑" pitchFamily="34" charset="-122"/>
                <a:cs typeface="Times New Roman" pitchFamily="18" charset="0"/>
              </a:rPr>
              <a:t>无线城域网</a:t>
            </a:r>
            <a:r>
              <a:rPr lang="zh-CN" altLang="en-US" sz="2000" kern="1200" dirty="0">
                <a:solidFill>
                  <a:srgbClr val="1A3868"/>
                </a:solidFill>
                <a:latin typeface="Times New Roman" pitchFamily="18" charset="0"/>
                <a:ea typeface="微软雅黑" pitchFamily="34" charset="-122"/>
                <a:cs typeface="Times New Roman" pitchFamily="18" charset="0"/>
              </a:rPr>
              <a:t>（</a:t>
            </a:r>
            <a:r>
              <a:rPr lang="en-US" altLang="zh-CN" sz="2000" kern="1200" dirty="0">
                <a:solidFill>
                  <a:srgbClr val="1A3868"/>
                </a:solidFill>
                <a:latin typeface="Times New Roman" pitchFamily="18" charset="0"/>
                <a:ea typeface="微软雅黑" pitchFamily="34" charset="-122"/>
                <a:cs typeface="Times New Roman" pitchFamily="18" charset="0"/>
              </a:rPr>
              <a:t>WMAN</a:t>
            </a:r>
            <a:r>
              <a:rPr lang="zh-CN" altLang="en-US" sz="2000" kern="1200" dirty="0">
                <a:solidFill>
                  <a:srgbClr val="1A3868"/>
                </a:solidFill>
                <a:latin typeface="Times New Roman" pitchFamily="18" charset="0"/>
                <a:ea typeface="微软雅黑" pitchFamily="34" charset="-122"/>
                <a:cs typeface="Times New Roman" pitchFamily="18" charset="0"/>
              </a:rPr>
              <a:t>）或无线本地环路（</a:t>
            </a:r>
            <a:r>
              <a:rPr lang="en-US" altLang="zh-CN" sz="2000" kern="1200" dirty="0">
                <a:solidFill>
                  <a:srgbClr val="1A3868"/>
                </a:solidFill>
                <a:latin typeface="Times New Roman" pitchFamily="18" charset="0"/>
                <a:ea typeface="微软雅黑" pitchFamily="34" charset="-122"/>
                <a:cs typeface="Times New Roman" pitchFamily="18" charset="0"/>
              </a:rPr>
              <a:t>wireless local loop</a:t>
            </a:r>
            <a:r>
              <a:rPr lang="zh-CN" altLang="en-US" sz="2000" kern="1200" dirty="0">
                <a:solidFill>
                  <a:srgbClr val="1A3868"/>
                </a:solidFill>
                <a:latin typeface="Times New Roman" pitchFamily="18" charset="0"/>
                <a:ea typeface="微软雅黑" pitchFamily="34" charset="-122"/>
                <a:cs typeface="Times New Roman" pitchFamily="18" charset="0"/>
              </a:rPr>
              <a:t>）</a:t>
            </a:r>
            <a:r>
              <a:rPr lang="zh-CN" altLang="en-US" sz="2000" kern="1200" dirty="0" smtClean="0">
                <a:solidFill>
                  <a:srgbClr val="1A3868"/>
                </a:solidFill>
                <a:latin typeface="Times New Roman" pitchFamily="18" charset="0"/>
                <a:ea typeface="微软雅黑" pitchFamily="34" charset="-122"/>
                <a:cs typeface="Times New Roman" pitchFamily="18" charset="0"/>
              </a:rPr>
              <a:t>标准，针对建筑物间的</a:t>
            </a:r>
            <a:r>
              <a:rPr lang="zh-CN" altLang="en-US" sz="2000" kern="1200" dirty="0">
                <a:solidFill>
                  <a:srgbClr val="1A3868"/>
                </a:solidFill>
                <a:latin typeface="Times New Roman" pitchFamily="18" charset="0"/>
                <a:ea typeface="微软雅黑" pitchFamily="34" charset="-122"/>
                <a:cs typeface="Times New Roman" pitchFamily="18" charset="0"/>
              </a:rPr>
              <a:t>数据通信。</a:t>
            </a:r>
            <a:endParaRPr lang="en-US" altLang="zh-CN" sz="2000" kern="1200" dirty="0">
              <a:solidFill>
                <a:srgbClr val="1A3868"/>
              </a:solidFill>
              <a:latin typeface="Times New Roman" pitchFamily="18" charset="0"/>
              <a:ea typeface="微软雅黑" pitchFamily="34" charset="-122"/>
              <a:cs typeface="Times New Roman" pitchFamily="18" charset="0"/>
            </a:endParaRPr>
          </a:p>
          <a:p>
            <a:pPr marL="263525" indent="-263525">
              <a:lnSpc>
                <a:spcPct val="110000"/>
              </a:lnSpc>
            </a:pPr>
            <a:r>
              <a:rPr lang="en-US" altLang="zh-CN" sz="2000" kern="1200" dirty="0">
                <a:solidFill>
                  <a:srgbClr val="1A3868"/>
                </a:solidFill>
                <a:latin typeface="Times New Roman" pitchFamily="18" charset="0"/>
                <a:ea typeface="微软雅黑" pitchFamily="34" charset="-122"/>
                <a:cs typeface="Times New Roman" pitchFamily="18" charset="0"/>
              </a:rPr>
              <a:t>IEEE 802.16</a:t>
            </a:r>
            <a:r>
              <a:rPr lang="zh-CN" altLang="en-US" sz="2000" kern="1200" dirty="0">
                <a:solidFill>
                  <a:srgbClr val="1A3868"/>
                </a:solidFill>
                <a:latin typeface="Times New Roman" pitchFamily="18" charset="0"/>
                <a:ea typeface="微软雅黑" pitchFamily="34" charset="-122"/>
                <a:cs typeface="Times New Roman" pitchFamily="18" charset="0"/>
              </a:rPr>
              <a:t> 和 </a:t>
            </a:r>
            <a:r>
              <a:rPr lang="en-US" altLang="zh-CN" sz="2000" kern="1200" dirty="0">
                <a:solidFill>
                  <a:srgbClr val="1A3868"/>
                </a:solidFill>
                <a:latin typeface="Times New Roman" pitchFamily="18" charset="0"/>
                <a:ea typeface="微软雅黑" pitchFamily="34" charset="-122"/>
                <a:cs typeface="Times New Roman" pitchFamily="18" charset="0"/>
              </a:rPr>
              <a:t>WiMAX </a:t>
            </a:r>
            <a:r>
              <a:rPr lang="zh-CN" altLang="en-US" sz="2000" kern="1200" dirty="0">
                <a:solidFill>
                  <a:srgbClr val="1A3868"/>
                </a:solidFill>
                <a:latin typeface="Times New Roman" pitchFamily="18" charset="0"/>
                <a:ea typeface="微软雅黑" pitchFamily="34" charset="-122"/>
                <a:cs typeface="Times New Roman" pitchFamily="18" charset="0"/>
              </a:rPr>
              <a:t>技术是对 </a:t>
            </a:r>
            <a:r>
              <a:rPr lang="en-US" altLang="zh-CN" sz="2000" kern="1200" dirty="0">
                <a:solidFill>
                  <a:srgbClr val="1A3868"/>
                </a:solidFill>
                <a:latin typeface="Times New Roman" pitchFamily="18" charset="0"/>
                <a:ea typeface="微软雅黑" pitchFamily="34" charset="-122"/>
                <a:cs typeface="Times New Roman" pitchFamily="18" charset="0"/>
              </a:rPr>
              <a:t>Wi-Fi </a:t>
            </a:r>
            <a:r>
              <a:rPr lang="zh-CN" altLang="en-US" sz="2000" kern="1200" dirty="0">
                <a:solidFill>
                  <a:srgbClr val="1A3868"/>
                </a:solidFill>
                <a:latin typeface="Times New Roman" pitchFamily="18" charset="0"/>
                <a:ea typeface="微软雅黑" pitchFamily="34" charset="-122"/>
                <a:cs typeface="Times New Roman" pitchFamily="18" charset="0"/>
              </a:rPr>
              <a:t>和蓝牙的</a:t>
            </a:r>
            <a:r>
              <a:rPr lang="zh-CN" altLang="en-US" sz="2000" kern="1200" dirty="0" smtClean="0">
                <a:solidFill>
                  <a:srgbClr val="1A3868"/>
                </a:solidFill>
                <a:latin typeface="Times New Roman" pitchFamily="18" charset="0"/>
                <a:ea typeface="微软雅黑" pitchFamily="34" charset="-122"/>
                <a:cs typeface="Times New Roman" pitchFamily="18" charset="0"/>
              </a:rPr>
              <a:t>补充，解决城域网</a:t>
            </a:r>
            <a:r>
              <a:rPr lang="zh-CN" altLang="en-US" sz="2000" kern="1200" dirty="0">
                <a:solidFill>
                  <a:srgbClr val="1A3868"/>
                </a:solidFill>
                <a:latin typeface="Times New Roman" pitchFamily="18" charset="0"/>
                <a:ea typeface="微软雅黑" pitchFamily="34" charset="-122"/>
                <a:cs typeface="Times New Roman" pitchFamily="18" charset="0"/>
              </a:rPr>
              <a:t>中“最后一英里”</a:t>
            </a:r>
            <a:r>
              <a:rPr lang="zh-CN" altLang="en-US" sz="2000" kern="1200" dirty="0" smtClean="0">
                <a:solidFill>
                  <a:srgbClr val="1A3868"/>
                </a:solidFill>
                <a:latin typeface="Times New Roman" pitchFamily="18" charset="0"/>
                <a:ea typeface="微软雅黑" pitchFamily="34" charset="-122"/>
                <a:cs typeface="Times New Roman" pitchFamily="18" charset="0"/>
              </a:rPr>
              <a:t>问题。</a:t>
            </a:r>
            <a:endParaRPr lang="en-US" altLang="zh-CN" sz="2000" kern="1200" dirty="0">
              <a:solidFill>
                <a:srgbClr val="1A3868"/>
              </a:solidFill>
              <a:latin typeface="Times New Roman" pitchFamily="18" charset="0"/>
              <a:ea typeface="微软雅黑" pitchFamily="34" charset="-122"/>
              <a:cs typeface="Times New Roman" pitchFamily="18" charset="0"/>
            </a:endParaRPr>
          </a:p>
        </p:txBody>
      </p:sp>
    </p:spTree>
    <p:extLst>
      <p:ext uri="{BB962C8B-B14F-4D97-AF65-F5344CB8AC3E}">
        <p14:creationId xmlns:p14="http://schemas.microsoft.com/office/powerpoint/2010/main" val="729878326"/>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4870" name="Object 1"/>
          <p:cNvGraphicFramePr>
            <a:graphicFrameLocks noChangeAspect="1"/>
          </p:cNvGraphicFramePr>
          <p:nvPr/>
        </p:nvGraphicFramePr>
        <p:xfrm>
          <a:off x="785786" y="1500974"/>
          <a:ext cx="5857916" cy="3188966"/>
        </p:xfrm>
        <a:graphic>
          <a:graphicData uri="http://schemas.openxmlformats.org/presentationml/2006/ole">
            <mc:AlternateContent xmlns:mc="http://schemas.openxmlformats.org/markup-compatibility/2006">
              <mc:Choice xmlns:v="urn:schemas-microsoft-com:vml" Requires="v">
                <p:oleObj spid="_x0000_s131077" name="Visio" r:id="rId3" imgW="4222734" imgH="2134905" progId="Visio.Drawing.11">
                  <p:embed/>
                </p:oleObj>
              </mc:Choice>
              <mc:Fallback>
                <p:oleObj name="Visio" r:id="rId3" imgW="4222734" imgH="2134905"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5786" y="1500974"/>
                        <a:ext cx="5857916" cy="3188966"/>
                      </a:xfrm>
                      <a:prstGeom prst="rect">
                        <a:avLst/>
                      </a:prstGeom>
                      <a:noFill/>
                      <a:extLst>
                        <a:ext uri="{909E8E84-426E-40DD-AFC4-6F175D3DCCD1}">
                          <a14:hiddenFill xmlns:a14="http://schemas.microsoft.com/office/drawing/2010/main">
                            <a:solidFill>
                              <a:srgbClr val="EAEAEA"/>
                            </a:solidFill>
                          </a14:hiddenFill>
                        </a:ext>
                      </a:extLst>
                    </p:spPr>
                  </p:pic>
                </p:oleObj>
              </mc:Fallback>
            </mc:AlternateContent>
          </a:graphicData>
        </a:graphic>
      </p:graphicFrame>
      <p:sp>
        <p:nvSpPr>
          <p:cNvPr id="164871" name="标题 1"/>
          <p:cNvSpPr>
            <a:spLocks noGrp="1"/>
          </p:cNvSpPr>
          <p:nvPr>
            <p:ph type="title" idx="4294967295"/>
          </p:nvPr>
        </p:nvSpPr>
        <p:spPr>
          <a:xfrm>
            <a:off x="500079" y="643724"/>
            <a:ext cx="6429375" cy="857250"/>
          </a:xfrm>
        </p:spPr>
        <p:txBody>
          <a:bodyPr/>
          <a:lstStyle/>
          <a:p>
            <a:pPr algn="l"/>
            <a:r>
              <a:rPr lang="zh-CN" altLang="en-US" sz="2400" kern="1200" dirty="0" smtClean="0">
                <a:solidFill>
                  <a:srgbClr val="007D7A"/>
                </a:solidFill>
                <a:latin typeface="Times New Roman" pitchFamily="18" charset="0"/>
                <a:cs typeface="Times New Roman" pitchFamily="18" charset="0"/>
              </a:rPr>
              <a:t>四、</a:t>
            </a:r>
            <a:r>
              <a:rPr lang="en-US" altLang="zh-CN" sz="2400" kern="1200" dirty="0" smtClean="0">
                <a:solidFill>
                  <a:srgbClr val="007D7A"/>
                </a:solidFill>
                <a:latin typeface="Times New Roman" pitchFamily="18" charset="0"/>
                <a:cs typeface="Times New Roman" pitchFamily="18" charset="0"/>
              </a:rPr>
              <a:t> </a:t>
            </a:r>
            <a:r>
              <a:rPr lang="zh-CN" altLang="en-US" sz="2400" kern="1200" dirty="0" smtClean="0">
                <a:solidFill>
                  <a:srgbClr val="007D7A"/>
                </a:solidFill>
                <a:latin typeface="Times New Roman" pitchFamily="18" charset="0"/>
                <a:cs typeface="Times New Roman" pitchFamily="18" charset="0"/>
              </a:rPr>
              <a:t>计算机网络两个融合的发展趋势</a:t>
            </a:r>
            <a:endParaRPr lang="zh-CN" altLang="en-US" sz="2400" kern="1200" dirty="0">
              <a:solidFill>
                <a:srgbClr val="007D7A"/>
              </a:solidFill>
              <a:latin typeface="Times New Roman" pitchFamily="18" charset="0"/>
              <a:cs typeface="Times New Roman" pitchFamily="18" charset="0"/>
            </a:endParaRPr>
          </a:p>
        </p:txBody>
      </p:sp>
      <p:sp>
        <p:nvSpPr>
          <p:cNvPr id="164872" name="内容占位符 2"/>
          <p:cNvSpPr>
            <a:spLocks noGrp="1"/>
          </p:cNvSpPr>
          <p:nvPr>
            <p:ph idx="4294967295"/>
          </p:nvPr>
        </p:nvSpPr>
        <p:spPr>
          <a:xfrm>
            <a:off x="1214414" y="4287056"/>
            <a:ext cx="5500726" cy="715160"/>
          </a:xfrm>
        </p:spPr>
        <p:txBody>
          <a:bodyPr/>
          <a:lstStyle/>
          <a:p>
            <a:pPr marL="0" indent="0">
              <a:buNone/>
            </a:pPr>
            <a:r>
              <a:rPr lang="zh-CN" altLang="en-US" sz="1800" kern="1200" dirty="0" smtClean="0">
                <a:solidFill>
                  <a:srgbClr val="1A3868"/>
                </a:solidFill>
                <a:latin typeface="Times New Roman" pitchFamily="18" charset="0"/>
                <a:ea typeface="微软雅黑" pitchFamily="34" charset="-122"/>
                <a:cs typeface="Times New Roman" pitchFamily="18" charset="0"/>
              </a:rPr>
              <a:t>互联网应用与接入技术的发展促进计算机网络、电信通信网与广播电视网在技术、业务与产业上的融合。</a:t>
            </a:r>
            <a:endParaRPr lang="en-US" altLang="zh-CN" sz="1800" kern="1200" dirty="0" smtClean="0">
              <a:solidFill>
                <a:srgbClr val="1A3868"/>
              </a:solidFill>
              <a:latin typeface="Times New Roman" pitchFamily="18" charset="0"/>
              <a:ea typeface="微软雅黑" pitchFamily="34" charset="-122"/>
              <a:cs typeface="Times New Roman" pitchFamily="18" charset="0"/>
            </a:endParaRPr>
          </a:p>
          <a:p>
            <a:pPr>
              <a:buNone/>
            </a:pPr>
            <a:endParaRPr lang="zh-CN" altLang="en-US" sz="1800" kern="1200" dirty="0">
              <a:solidFill>
                <a:srgbClr val="1A3868"/>
              </a:solidFill>
              <a:latin typeface="Times New Roman" pitchFamily="18" charset="0"/>
              <a:ea typeface="微软雅黑" pitchFamily="34" charset="-122"/>
              <a:cs typeface="Times New Roman" pitchFamily="18" charset="0"/>
            </a:endParaRPr>
          </a:p>
        </p:txBody>
      </p:sp>
      <p:sp>
        <p:nvSpPr>
          <p:cNvPr id="164873" name="Rectangle 2"/>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pPr eaLnBrk="0" hangingPunct="0"/>
            <a:endParaRPr lang="zh-CN" altLang="en-US" sz="2400" u="none">
              <a:solidFill>
                <a:schemeClr val="tx1"/>
              </a:solidFill>
              <a:latin typeface="Copperplate Gothic Bold"/>
              <a:ea typeface="Gulim" pitchFamily="34" charset="-127"/>
            </a:endParaRPr>
          </a:p>
        </p:txBody>
      </p:sp>
      <p:sp>
        <p:nvSpPr>
          <p:cNvPr id="6" name="矩形 5"/>
          <p:cNvSpPr/>
          <p:nvPr/>
        </p:nvSpPr>
        <p:spPr>
          <a:xfrm>
            <a:off x="357158" y="1692980"/>
            <a:ext cx="1214446" cy="2308324"/>
          </a:xfrm>
          <a:prstGeom prst="rect">
            <a:avLst/>
          </a:prstGeom>
        </p:spPr>
        <p:txBody>
          <a:bodyPr wrap="square">
            <a:spAutoFit/>
          </a:bodyPr>
          <a:lstStyle/>
          <a:p>
            <a:pPr eaLnBrk="0" hangingPunct="0">
              <a:spcBef>
                <a:spcPct val="30000"/>
              </a:spcBef>
              <a:defRPr/>
            </a:pPr>
            <a:r>
              <a:rPr lang="zh-CN" altLang="en-US" sz="1800" b="0" u="none" dirty="0" smtClean="0">
                <a:solidFill>
                  <a:srgbClr val="C00000"/>
                </a:solidFill>
              </a:rPr>
              <a:t>光以太网技术</a:t>
            </a:r>
            <a:r>
              <a:rPr lang="zh-CN" altLang="en-US" sz="1800" b="0" u="none" dirty="0" smtClean="0">
                <a:solidFill>
                  <a:srgbClr val="1A3868"/>
                </a:solidFill>
              </a:rPr>
              <a:t>的发展促进广域网、城域网与局域网在技术上的融合。</a:t>
            </a:r>
          </a:p>
        </p:txBody>
      </p:sp>
    </p:spTree>
    <p:extLst>
      <p:ext uri="{BB962C8B-B14F-4D97-AF65-F5344CB8AC3E}">
        <p14:creationId xmlns:p14="http://schemas.microsoft.com/office/powerpoint/2010/main" val="1916577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5" fill="hold" grpId="0" nodeType="clickEffect">
                                  <p:stCondLst>
                                    <p:cond delay="0"/>
                                  </p:stCondLst>
                                  <p:childTnLst>
                                    <p:set>
                                      <p:cBhvr>
                                        <p:cTn id="6" dur="1" fill="hold">
                                          <p:stCondLst>
                                            <p:cond delay="0"/>
                                          </p:stCondLst>
                                        </p:cTn>
                                        <p:tgtEl>
                                          <p:spTgt spid="164872">
                                            <p:txEl>
                                              <p:pRg st="0" end="0"/>
                                            </p:txEl>
                                          </p:spTgt>
                                        </p:tgtEl>
                                        <p:attrNameLst>
                                          <p:attrName>style.visibility</p:attrName>
                                        </p:attrNameLst>
                                      </p:cBhvr>
                                      <p:to>
                                        <p:strVal val="visible"/>
                                      </p:to>
                                    </p:set>
                                    <p:animEffect transition="in" filter="blinds(vertical)">
                                      <p:cBhvr>
                                        <p:cTn id="7" dur="500"/>
                                        <p:tgtEl>
                                          <p:spTgt spid="16487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linds(horizontal)">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4872" grpId="0" build="p"/>
      <p:bldP spid="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5" name="标题 1"/>
          <p:cNvSpPr>
            <a:spLocks noGrp="1"/>
          </p:cNvSpPr>
          <p:nvPr>
            <p:ph type="title" idx="4294967295"/>
          </p:nvPr>
        </p:nvSpPr>
        <p:spPr>
          <a:xfrm>
            <a:off x="357188" y="714375"/>
            <a:ext cx="5391150" cy="657225"/>
          </a:xfrm>
        </p:spPr>
        <p:txBody>
          <a:bodyPr/>
          <a:lstStyle/>
          <a:p>
            <a:pPr marL="265113" indent="-265113" algn="l">
              <a:spcBef>
                <a:spcPct val="40000"/>
              </a:spcBef>
              <a:spcAft>
                <a:spcPct val="20000"/>
              </a:spcAft>
              <a:defRPr/>
            </a:pPr>
            <a:r>
              <a:rPr lang="zh-CN" altLang="en-US" sz="2400" kern="1200" dirty="0" smtClean="0">
                <a:solidFill>
                  <a:srgbClr val="007D7A"/>
                </a:solidFill>
                <a:latin typeface="Times New Roman" pitchFamily="18" charset="0"/>
                <a:cs typeface="Times New Roman" pitchFamily="18" charset="0"/>
              </a:rPr>
              <a:t>二、广域网技术的发展趋势</a:t>
            </a:r>
          </a:p>
        </p:txBody>
      </p:sp>
      <p:sp>
        <p:nvSpPr>
          <p:cNvPr id="113666" name="内容占位符 2"/>
          <p:cNvSpPr>
            <a:spLocks noGrp="1"/>
          </p:cNvSpPr>
          <p:nvPr>
            <p:ph sz="half" idx="4294967295"/>
          </p:nvPr>
        </p:nvSpPr>
        <p:spPr>
          <a:xfrm>
            <a:off x="396875" y="2212975"/>
            <a:ext cx="4603750" cy="2655888"/>
          </a:xfrm>
        </p:spPr>
        <p:txBody>
          <a:bodyPr/>
          <a:lstStyle/>
          <a:p>
            <a:pPr>
              <a:defRPr/>
            </a:pPr>
            <a:r>
              <a:rPr lang="zh-CN" altLang="en-US" sz="2000" kern="1200" dirty="0" smtClean="0">
                <a:solidFill>
                  <a:srgbClr val="1A3868"/>
                </a:solidFill>
                <a:latin typeface="Times New Roman" pitchFamily="18" charset="0"/>
                <a:cs typeface="Times New Roman" pitchFamily="18" charset="0"/>
              </a:rPr>
              <a:t>公共电话交换网（</a:t>
            </a:r>
            <a:r>
              <a:rPr lang="en-US" altLang="zh-CN" sz="2000" kern="1200" dirty="0" smtClean="0">
                <a:solidFill>
                  <a:srgbClr val="1A3868"/>
                </a:solidFill>
                <a:latin typeface="Times New Roman" pitchFamily="18" charset="0"/>
                <a:cs typeface="Times New Roman" pitchFamily="18" charset="0"/>
              </a:rPr>
              <a:t>PSTN</a:t>
            </a:r>
            <a:r>
              <a:rPr lang="zh-CN" altLang="en-US" sz="2000" kern="1200" dirty="0" smtClean="0">
                <a:solidFill>
                  <a:srgbClr val="1A3868"/>
                </a:solidFill>
                <a:latin typeface="Times New Roman" pitchFamily="18" charset="0"/>
                <a:cs typeface="Times New Roman" pitchFamily="18" charset="0"/>
              </a:rPr>
              <a:t>）</a:t>
            </a:r>
          </a:p>
          <a:p>
            <a:pPr>
              <a:defRPr/>
            </a:pPr>
            <a:r>
              <a:rPr lang="zh-CN" altLang="en-US" sz="2000" kern="1200" dirty="0" smtClean="0">
                <a:solidFill>
                  <a:srgbClr val="1A3868"/>
                </a:solidFill>
                <a:latin typeface="Times New Roman" pitchFamily="18" charset="0"/>
                <a:cs typeface="Times New Roman" pitchFamily="18" charset="0"/>
              </a:rPr>
              <a:t>综合业务数字网（</a:t>
            </a:r>
            <a:r>
              <a:rPr lang="en-US" altLang="zh-CN" sz="2000" kern="1200" dirty="0" smtClean="0">
                <a:solidFill>
                  <a:srgbClr val="1A3868"/>
                </a:solidFill>
                <a:latin typeface="Times New Roman" pitchFamily="18" charset="0"/>
                <a:cs typeface="Times New Roman" pitchFamily="18" charset="0"/>
              </a:rPr>
              <a:t>ISDN</a:t>
            </a:r>
            <a:r>
              <a:rPr lang="zh-CN" altLang="en-US" sz="2000" kern="1200" dirty="0" smtClean="0">
                <a:solidFill>
                  <a:srgbClr val="1A3868"/>
                </a:solidFill>
                <a:latin typeface="Times New Roman" pitchFamily="18" charset="0"/>
                <a:cs typeface="Times New Roman" pitchFamily="18" charset="0"/>
              </a:rPr>
              <a:t>）</a:t>
            </a:r>
          </a:p>
          <a:p>
            <a:pPr>
              <a:defRPr/>
            </a:pPr>
            <a:r>
              <a:rPr lang="zh-CN" altLang="en-US" sz="2000" kern="1200" dirty="0" smtClean="0">
                <a:solidFill>
                  <a:srgbClr val="1A3868"/>
                </a:solidFill>
                <a:latin typeface="Times New Roman" pitchFamily="18" charset="0"/>
                <a:cs typeface="Times New Roman" pitchFamily="18" charset="0"/>
              </a:rPr>
              <a:t>数字数据网（</a:t>
            </a:r>
            <a:r>
              <a:rPr lang="en-US" altLang="zh-CN" sz="2000" kern="1200" dirty="0" smtClean="0">
                <a:solidFill>
                  <a:srgbClr val="1A3868"/>
                </a:solidFill>
                <a:latin typeface="Times New Roman" pitchFamily="18" charset="0"/>
                <a:cs typeface="Times New Roman" pitchFamily="18" charset="0"/>
              </a:rPr>
              <a:t>DDN</a:t>
            </a:r>
            <a:r>
              <a:rPr lang="zh-CN" altLang="en-US" sz="2000" kern="1200" dirty="0" smtClean="0">
                <a:solidFill>
                  <a:srgbClr val="1A3868"/>
                </a:solidFill>
                <a:latin typeface="Times New Roman" pitchFamily="18" charset="0"/>
                <a:cs typeface="Times New Roman" pitchFamily="18" charset="0"/>
              </a:rPr>
              <a:t>）</a:t>
            </a:r>
          </a:p>
          <a:p>
            <a:pPr>
              <a:defRPr/>
            </a:pPr>
            <a:r>
              <a:rPr lang="en-US" altLang="zh-CN" sz="2000" kern="1200" dirty="0" smtClean="0">
                <a:solidFill>
                  <a:srgbClr val="1A3868"/>
                </a:solidFill>
                <a:latin typeface="Times New Roman" pitchFamily="18" charset="0"/>
                <a:cs typeface="Times New Roman" pitchFamily="18" charset="0"/>
              </a:rPr>
              <a:t>X.25</a:t>
            </a:r>
            <a:r>
              <a:rPr lang="zh-CN" altLang="en-US" sz="2000" kern="1200" dirty="0" smtClean="0">
                <a:solidFill>
                  <a:srgbClr val="1A3868"/>
                </a:solidFill>
                <a:latin typeface="Times New Roman" pitchFamily="18" charset="0"/>
                <a:cs typeface="Times New Roman" pitchFamily="18" charset="0"/>
              </a:rPr>
              <a:t>分组交换网</a:t>
            </a:r>
            <a:endParaRPr lang="en-US" altLang="zh-CN" sz="2000" kern="1200" dirty="0" smtClean="0">
              <a:solidFill>
                <a:srgbClr val="1A3868"/>
              </a:solidFill>
              <a:latin typeface="Times New Roman" pitchFamily="18" charset="0"/>
              <a:cs typeface="Times New Roman" pitchFamily="18" charset="0"/>
            </a:endParaRPr>
          </a:p>
          <a:p>
            <a:pPr>
              <a:defRPr/>
            </a:pPr>
            <a:r>
              <a:rPr lang="zh-CN" altLang="en-US" sz="2000" kern="1200" dirty="0" smtClean="0">
                <a:solidFill>
                  <a:srgbClr val="1A3868"/>
                </a:solidFill>
                <a:latin typeface="Times New Roman" pitchFamily="18" charset="0"/>
                <a:cs typeface="Times New Roman" pitchFamily="18" charset="0"/>
              </a:rPr>
              <a:t>帧中继（</a:t>
            </a:r>
            <a:r>
              <a:rPr lang="en-US" altLang="zh-CN" sz="2000" kern="1200" dirty="0" smtClean="0">
                <a:solidFill>
                  <a:srgbClr val="1A3868"/>
                </a:solidFill>
                <a:latin typeface="Times New Roman" pitchFamily="18" charset="0"/>
                <a:cs typeface="Times New Roman" pitchFamily="18" charset="0"/>
              </a:rPr>
              <a:t>FR</a:t>
            </a:r>
            <a:r>
              <a:rPr lang="zh-CN" altLang="en-US" sz="2000" kern="1200" dirty="0" smtClean="0">
                <a:solidFill>
                  <a:srgbClr val="1A3868"/>
                </a:solidFill>
                <a:latin typeface="Times New Roman" pitchFamily="18" charset="0"/>
                <a:cs typeface="Times New Roman" pitchFamily="18" charset="0"/>
              </a:rPr>
              <a:t>）网</a:t>
            </a:r>
          </a:p>
          <a:p>
            <a:pPr>
              <a:defRPr/>
            </a:pPr>
            <a:r>
              <a:rPr lang="zh-CN" altLang="en-US" sz="2000" kern="1200" dirty="0" smtClean="0">
                <a:solidFill>
                  <a:srgbClr val="1A3868"/>
                </a:solidFill>
                <a:latin typeface="Times New Roman" pitchFamily="18" charset="0"/>
                <a:cs typeface="Times New Roman" pitchFamily="18" charset="0"/>
              </a:rPr>
              <a:t>异步传输模式（</a:t>
            </a:r>
            <a:r>
              <a:rPr lang="en-US" altLang="zh-CN" sz="2000" kern="1200" dirty="0" smtClean="0">
                <a:solidFill>
                  <a:srgbClr val="1A3868"/>
                </a:solidFill>
                <a:latin typeface="Times New Roman" pitchFamily="18" charset="0"/>
                <a:cs typeface="Times New Roman" pitchFamily="18" charset="0"/>
              </a:rPr>
              <a:t>ATM</a:t>
            </a:r>
            <a:r>
              <a:rPr lang="zh-CN" altLang="en-US" sz="2000" kern="1200" dirty="0" smtClean="0">
                <a:solidFill>
                  <a:srgbClr val="1A3868"/>
                </a:solidFill>
                <a:latin typeface="Times New Roman" pitchFamily="18" charset="0"/>
                <a:cs typeface="Times New Roman" pitchFamily="18" charset="0"/>
              </a:rPr>
              <a:t>）网</a:t>
            </a:r>
          </a:p>
          <a:p>
            <a:pPr>
              <a:defRPr/>
            </a:pPr>
            <a:r>
              <a:rPr lang="zh-CN" altLang="en-US" sz="2000" kern="1200" dirty="0" smtClean="0">
                <a:solidFill>
                  <a:srgbClr val="1A3868"/>
                </a:solidFill>
                <a:latin typeface="Times New Roman" pitchFamily="18" charset="0"/>
                <a:cs typeface="Times New Roman" pitchFamily="18" charset="0"/>
              </a:rPr>
              <a:t>光以太网：</a:t>
            </a:r>
            <a:r>
              <a:rPr lang="en-US" altLang="zh-CN" sz="2000" kern="1200" dirty="0" smtClean="0">
                <a:solidFill>
                  <a:srgbClr val="1A3868"/>
                </a:solidFill>
                <a:latin typeface="Times New Roman" pitchFamily="18" charset="0"/>
                <a:cs typeface="Times New Roman" pitchFamily="18" charset="0"/>
              </a:rPr>
              <a:t>GE</a:t>
            </a:r>
            <a:r>
              <a:rPr lang="zh-CN" altLang="en-US" sz="2000" kern="1200" dirty="0" smtClean="0">
                <a:solidFill>
                  <a:srgbClr val="1A3868"/>
                </a:solidFill>
                <a:latin typeface="Times New Roman" pitchFamily="18" charset="0"/>
                <a:cs typeface="Times New Roman" pitchFamily="18" charset="0"/>
              </a:rPr>
              <a:t>与</a:t>
            </a:r>
            <a:r>
              <a:rPr lang="en-US" altLang="zh-CN" sz="2000" kern="1200" dirty="0" smtClean="0">
                <a:solidFill>
                  <a:srgbClr val="1A3868"/>
                </a:solidFill>
                <a:latin typeface="Times New Roman" pitchFamily="18" charset="0"/>
                <a:cs typeface="Times New Roman" pitchFamily="18" charset="0"/>
              </a:rPr>
              <a:t>10GE</a:t>
            </a:r>
            <a:endParaRPr lang="zh-CN" altLang="en-US" sz="2000" kern="1200" dirty="0" smtClean="0">
              <a:solidFill>
                <a:srgbClr val="1A3868"/>
              </a:solidFill>
              <a:latin typeface="Times New Roman" pitchFamily="18" charset="0"/>
              <a:cs typeface="Times New Roman" pitchFamily="18" charset="0"/>
            </a:endParaRPr>
          </a:p>
          <a:p>
            <a:pPr>
              <a:defRPr/>
            </a:pPr>
            <a:endParaRPr lang="zh-CN" altLang="en-US" sz="2000" kern="1200" dirty="0" smtClean="0">
              <a:solidFill>
                <a:srgbClr val="1A3868"/>
              </a:solidFill>
              <a:latin typeface="Times New Roman" pitchFamily="18" charset="0"/>
              <a:cs typeface="Times New Roman" pitchFamily="18" charset="0"/>
            </a:endParaRPr>
          </a:p>
        </p:txBody>
      </p:sp>
      <p:sp>
        <p:nvSpPr>
          <p:cNvPr id="113667" name="矩形 4"/>
          <p:cNvSpPr>
            <a:spLocks noChangeArrowheads="1"/>
          </p:cNvSpPr>
          <p:nvPr/>
        </p:nvSpPr>
        <p:spPr bwMode="auto">
          <a:xfrm>
            <a:off x="357188" y="1357313"/>
            <a:ext cx="5072062" cy="831850"/>
          </a:xfrm>
          <a:prstGeom prst="rect">
            <a:avLst/>
          </a:prstGeom>
          <a:noFill/>
          <a:ln w="9525">
            <a:noFill/>
            <a:miter lim="800000"/>
            <a:headEnd/>
            <a:tailEnd/>
          </a:ln>
        </p:spPr>
        <p:txBody>
          <a:bodyPr>
            <a:spAutoFit/>
          </a:bodyPr>
          <a:lstStyle/>
          <a:p>
            <a:pPr marL="265113" indent="-265113"/>
            <a:r>
              <a:rPr lang="en-US" altLang="zh-CN" sz="2400" u="none">
                <a:solidFill>
                  <a:srgbClr val="007D7A"/>
                </a:solidFill>
              </a:rPr>
              <a:t>1. </a:t>
            </a:r>
            <a:r>
              <a:rPr lang="zh-CN" altLang="en-US" sz="2400" u="none">
                <a:solidFill>
                  <a:srgbClr val="007D7A"/>
                </a:solidFill>
              </a:rPr>
              <a:t>用于构成广域网的主要通信技术与网络类型</a:t>
            </a:r>
            <a:endParaRPr lang="zh-CN" altLang="en-US"/>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23" name="标题 1"/>
          <p:cNvSpPr>
            <a:spLocks noGrp="1"/>
          </p:cNvSpPr>
          <p:nvPr>
            <p:ph type="title" idx="4294967295"/>
          </p:nvPr>
        </p:nvSpPr>
        <p:spPr>
          <a:xfrm>
            <a:off x="388938" y="698500"/>
            <a:ext cx="4968875" cy="722313"/>
          </a:xfrm>
        </p:spPr>
        <p:txBody>
          <a:bodyPr/>
          <a:lstStyle/>
          <a:p>
            <a:pPr algn="l">
              <a:defRPr/>
            </a:pPr>
            <a:r>
              <a:rPr lang="en-US" altLang="zh-CN" sz="2400" kern="1200" dirty="0" smtClean="0">
                <a:solidFill>
                  <a:srgbClr val="007D7A"/>
                </a:solidFill>
                <a:latin typeface="Times New Roman" pitchFamily="18" charset="0"/>
                <a:cs typeface="Times New Roman" pitchFamily="18" charset="0"/>
              </a:rPr>
              <a:t>2. </a:t>
            </a:r>
            <a:r>
              <a:rPr lang="zh-CN" altLang="en-US" sz="2400" kern="1200" dirty="0" smtClean="0">
                <a:solidFill>
                  <a:srgbClr val="007D7A"/>
                </a:solidFill>
                <a:latin typeface="Times New Roman" pitchFamily="18" charset="0"/>
                <a:cs typeface="Times New Roman" pitchFamily="18" charset="0"/>
              </a:rPr>
              <a:t>广域网技术的发展过程</a:t>
            </a:r>
          </a:p>
        </p:txBody>
      </p:sp>
      <p:sp>
        <p:nvSpPr>
          <p:cNvPr id="111624" name="Rectangle 2"/>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pPr eaLnBrk="0" hangingPunct="0"/>
            <a:endParaRPr lang="zh-CN" altLang="en-US" sz="2400" u="none">
              <a:solidFill>
                <a:schemeClr val="tx1"/>
              </a:solidFill>
              <a:latin typeface="Copperplate Gothic Bold"/>
              <a:ea typeface="Gulim" pitchFamily="34" charset="-127"/>
            </a:endParaRPr>
          </a:p>
        </p:txBody>
      </p:sp>
      <p:graphicFrame>
        <p:nvGraphicFramePr>
          <p:cNvPr id="111622" name="Object 1"/>
          <p:cNvGraphicFramePr>
            <a:graphicFrameLocks noChangeAspect="1"/>
          </p:cNvGraphicFramePr>
          <p:nvPr/>
        </p:nvGraphicFramePr>
        <p:xfrm>
          <a:off x="382588" y="1500188"/>
          <a:ext cx="5761037" cy="3205162"/>
        </p:xfrm>
        <a:graphic>
          <a:graphicData uri="http://schemas.openxmlformats.org/presentationml/2006/ole">
            <mc:AlternateContent xmlns:mc="http://schemas.openxmlformats.org/markup-compatibility/2006">
              <mc:Choice xmlns:v="urn:schemas-microsoft-com:vml" Requires="v">
                <p:oleObj spid="_x0000_s111628" name="Visio" r:id="rId4" imgW="5536692" imgH="3232785" progId="Visio.Drawing.11">
                  <p:embed/>
                </p:oleObj>
              </mc:Choice>
              <mc:Fallback>
                <p:oleObj name="Visio" r:id="rId4" imgW="5536692" imgH="3232785" progId="Visio.Drawing.11">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2588" y="1500188"/>
                        <a:ext cx="5761037" cy="3205162"/>
                      </a:xfrm>
                      <a:prstGeom prst="rect">
                        <a:avLst/>
                      </a:prstGeom>
                      <a:noFill/>
                      <a:extLst>
                        <a:ext uri="{909E8E84-426E-40DD-AFC4-6F175D3DCCD1}">
                          <a14:hiddenFill xmlns:a14="http://schemas.microsoft.com/office/drawing/2010/main">
                            <a:solidFill>
                              <a:srgbClr val="EAEAEA"/>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7" name="标题 1"/>
          <p:cNvSpPr>
            <a:spLocks noGrp="1"/>
          </p:cNvSpPr>
          <p:nvPr>
            <p:ph type="title" idx="4294967295"/>
          </p:nvPr>
        </p:nvSpPr>
        <p:spPr>
          <a:xfrm>
            <a:off x="285750" y="715963"/>
            <a:ext cx="6429375" cy="857250"/>
          </a:xfrm>
        </p:spPr>
        <p:txBody>
          <a:bodyPr/>
          <a:lstStyle/>
          <a:p>
            <a:pPr algn="l">
              <a:defRPr/>
            </a:pPr>
            <a:r>
              <a:rPr lang="en-US" altLang="zh-CN" sz="2400" kern="1200" dirty="0" smtClean="0">
                <a:solidFill>
                  <a:srgbClr val="007D7A"/>
                </a:solidFill>
                <a:latin typeface="Times New Roman" pitchFamily="18" charset="0"/>
                <a:cs typeface="Times New Roman" pitchFamily="18" charset="0"/>
              </a:rPr>
              <a:t>(1) </a:t>
            </a:r>
            <a:r>
              <a:rPr lang="zh-CN" altLang="en-US" sz="2400" kern="1200" dirty="0" smtClean="0">
                <a:solidFill>
                  <a:srgbClr val="007D7A"/>
                </a:solidFill>
                <a:latin typeface="Times New Roman" pitchFamily="18" charset="0"/>
                <a:cs typeface="Times New Roman" pitchFamily="18" charset="0"/>
              </a:rPr>
              <a:t>从</a:t>
            </a:r>
            <a:r>
              <a:rPr lang="en-US" altLang="zh-CN" sz="2400" kern="1200" dirty="0" smtClean="0">
                <a:solidFill>
                  <a:srgbClr val="007D7A"/>
                </a:solidFill>
                <a:latin typeface="Times New Roman" pitchFamily="18" charset="0"/>
                <a:cs typeface="Times New Roman" pitchFamily="18" charset="0"/>
              </a:rPr>
              <a:t>X.25</a:t>
            </a:r>
            <a:r>
              <a:rPr lang="zh-CN" altLang="en-US" sz="2400" kern="1200" dirty="0" smtClean="0">
                <a:solidFill>
                  <a:srgbClr val="007D7A"/>
                </a:solidFill>
                <a:latin typeface="Times New Roman" pitchFamily="18" charset="0"/>
                <a:cs typeface="Times New Roman" pitchFamily="18" charset="0"/>
              </a:rPr>
              <a:t>网到帧中继网</a:t>
            </a:r>
          </a:p>
        </p:txBody>
      </p:sp>
      <p:sp>
        <p:nvSpPr>
          <p:cNvPr id="112648" name="内容占位符 2"/>
          <p:cNvSpPr>
            <a:spLocks noGrp="1"/>
          </p:cNvSpPr>
          <p:nvPr>
            <p:ph idx="4294967295"/>
          </p:nvPr>
        </p:nvSpPr>
        <p:spPr>
          <a:xfrm>
            <a:off x="357188" y="1493838"/>
            <a:ext cx="5113337" cy="649287"/>
          </a:xfrm>
        </p:spPr>
        <p:txBody>
          <a:bodyPr/>
          <a:lstStyle/>
          <a:p>
            <a:pPr>
              <a:buFontTx/>
              <a:buNone/>
              <a:defRPr/>
            </a:pPr>
            <a:r>
              <a:rPr lang="en-US" altLang="zh-CN" b="1" kern="1200" dirty="0" smtClean="0">
                <a:solidFill>
                  <a:srgbClr val="007D7A"/>
                </a:solidFill>
                <a:latin typeface="Times New Roman" pitchFamily="18" charset="0"/>
                <a:cs typeface="Times New Roman" pitchFamily="18" charset="0"/>
              </a:rPr>
              <a:t>X.25</a:t>
            </a:r>
            <a:r>
              <a:rPr lang="zh-CN" altLang="en-US" b="1" kern="1200" dirty="0" smtClean="0">
                <a:solidFill>
                  <a:srgbClr val="007D7A"/>
                </a:solidFill>
                <a:latin typeface="Times New Roman" pitchFamily="18" charset="0"/>
                <a:cs typeface="Times New Roman" pitchFamily="18" charset="0"/>
              </a:rPr>
              <a:t>分组交换网的基本概念</a:t>
            </a:r>
          </a:p>
        </p:txBody>
      </p:sp>
      <p:sp>
        <p:nvSpPr>
          <p:cNvPr id="112649" name="Rectangle 2"/>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pPr eaLnBrk="0" hangingPunct="0"/>
            <a:endParaRPr lang="zh-CN" altLang="en-US" sz="2400" u="none">
              <a:solidFill>
                <a:schemeClr val="tx1"/>
              </a:solidFill>
              <a:latin typeface="Copperplate Gothic Bold"/>
              <a:ea typeface="Gulim" pitchFamily="34" charset="-127"/>
            </a:endParaRPr>
          </a:p>
        </p:txBody>
      </p:sp>
      <p:graphicFrame>
        <p:nvGraphicFramePr>
          <p:cNvPr id="112646" name="Object 1"/>
          <p:cNvGraphicFramePr>
            <a:graphicFrameLocks noChangeAspect="1"/>
          </p:cNvGraphicFramePr>
          <p:nvPr/>
        </p:nvGraphicFramePr>
        <p:xfrm>
          <a:off x="368300" y="2286000"/>
          <a:ext cx="5775325" cy="2073275"/>
        </p:xfrm>
        <a:graphic>
          <a:graphicData uri="http://schemas.openxmlformats.org/presentationml/2006/ole">
            <mc:AlternateContent xmlns:mc="http://schemas.openxmlformats.org/markup-compatibility/2006">
              <mc:Choice xmlns:v="urn:schemas-microsoft-com:vml" Requires="v">
                <p:oleObj spid="_x0000_s112652" name="Visio" r:id="rId4" imgW="4178105" imgH="1180919" progId="Visio.Drawing.11">
                  <p:embed/>
                </p:oleObj>
              </mc:Choice>
              <mc:Fallback>
                <p:oleObj name="Visio" r:id="rId4" imgW="4178105" imgH="1180919" progId="Visio.Drawing.11">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8300" y="2286000"/>
                        <a:ext cx="5775325" cy="20732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1" name="标题 1"/>
          <p:cNvSpPr>
            <a:spLocks noGrp="1"/>
          </p:cNvSpPr>
          <p:nvPr>
            <p:ph type="title" idx="4294967295"/>
          </p:nvPr>
        </p:nvSpPr>
        <p:spPr>
          <a:xfrm>
            <a:off x="374650" y="714375"/>
            <a:ext cx="6429375" cy="857250"/>
          </a:xfrm>
        </p:spPr>
        <p:txBody>
          <a:bodyPr/>
          <a:lstStyle/>
          <a:p>
            <a:pPr algn="l">
              <a:defRPr/>
            </a:pPr>
            <a:r>
              <a:rPr lang="zh-CN" altLang="en-US" sz="2400" kern="1200" dirty="0" smtClean="0">
                <a:solidFill>
                  <a:srgbClr val="007D7A"/>
                </a:solidFill>
                <a:latin typeface="Times New Roman" pitchFamily="18" charset="0"/>
                <a:cs typeface="Times New Roman" pitchFamily="18" charset="0"/>
              </a:rPr>
              <a:t>帧中继</a:t>
            </a:r>
            <a:r>
              <a:rPr lang="en-US" altLang="zh-CN" sz="2400" kern="1200" dirty="0" smtClean="0">
                <a:solidFill>
                  <a:srgbClr val="007D7A"/>
                </a:solidFill>
                <a:latin typeface="Times New Roman" pitchFamily="18" charset="0"/>
                <a:cs typeface="Times New Roman" pitchFamily="18" charset="0"/>
              </a:rPr>
              <a:t>(FR)</a:t>
            </a:r>
            <a:r>
              <a:rPr lang="zh-CN" altLang="en-US" sz="2400" kern="1200" dirty="0" smtClean="0">
                <a:solidFill>
                  <a:srgbClr val="007D7A"/>
                </a:solidFill>
                <a:latin typeface="Times New Roman" pitchFamily="18" charset="0"/>
                <a:cs typeface="Times New Roman" pitchFamily="18" charset="0"/>
              </a:rPr>
              <a:t>技术发展的背景</a:t>
            </a:r>
          </a:p>
        </p:txBody>
      </p:sp>
      <p:sp>
        <p:nvSpPr>
          <p:cNvPr id="117762" name="内容占位符 2"/>
          <p:cNvSpPr>
            <a:spLocks noGrp="1"/>
          </p:cNvSpPr>
          <p:nvPr>
            <p:ph idx="4294967295"/>
          </p:nvPr>
        </p:nvSpPr>
        <p:spPr>
          <a:xfrm>
            <a:off x="382588" y="1514475"/>
            <a:ext cx="5618162" cy="2532063"/>
          </a:xfrm>
        </p:spPr>
        <p:txBody>
          <a:bodyPr/>
          <a:lstStyle/>
          <a:p>
            <a:pPr marL="182563" indent="-182563">
              <a:lnSpc>
                <a:spcPct val="120000"/>
              </a:lnSpc>
              <a:defRPr/>
            </a:pPr>
            <a:r>
              <a:rPr lang="zh-CN" altLang="en-US" sz="2000" kern="1200" dirty="0" smtClean="0">
                <a:solidFill>
                  <a:srgbClr val="1A3868"/>
                </a:solidFill>
                <a:latin typeface="Times New Roman" pitchFamily="18" charset="0"/>
                <a:cs typeface="Times New Roman" pitchFamily="18" charset="0"/>
              </a:rPr>
              <a:t>传输介质由原来的</a:t>
            </a:r>
            <a:r>
              <a:rPr lang="zh-CN" altLang="en-US" sz="2000" kern="1200" dirty="0" smtClean="0">
                <a:solidFill>
                  <a:srgbClr val="C00000"/>
                </a:solidFill>
                <a:latin typeface="Times New Roman" pitchFamily="18" charset="0"/>
                <a:cs typeface="Times New Roman" pitchFamily="18" charset="0"/>
              </a:rPr>
              <a:t>电缆</a:t>
            </a:r>
            <a:r>
              <a:rPr lang="zh-CN" altLang="en-US" sz="2000" kern="1200" dirty="0" smtClean="0">
                <a:solidFill>
                  <a:srgbClr val="1A3868"/>
                </a:solidFill>
                <a:latin typeface="Times New Roman" pitchFamily="18" charset="0"/>
                <a:cs typeface="Times New Roman" pitchFamily="18" charset="0"/>
              </a:rPr>
              <a:t>逐步发展到</a:t>
            </a:r>
            <a:r>
              <a:rPr lang="zh-CN" altLang="en-US" sz="2000" kern="1200" dirty="0" smtClean="0">
                <a:solidFill>
                  <a:srgbClr val="C00000"/>
                </a:solidFill>
                <a:latin typeface="Times New Roman" pitchFamily="18" charset="0"/>
                <a:cs typeface="Times New Roman" pitchFamily="18" charset="0"/>
              </a:rPr>
              <a:t>光纤</a:t>
            </a:r>
            <a:r>
              <a:rPr lang="zh-CN" altLang="en-US" sz="2000" kern="1200" dirty="0" smtClean="0">
                <a:solidFill>
                  <a:srgbClr val="1A3868"/>
                </a:solidFill>
                <a:latin typeface="Times New Roman" pitchFamily="18" charset="0"/>
                <a:cs typeface="Times New Roman" pitchFamily="18" charset="0"/>
              </a:rPr>
              <a:t>，光纤的误码率很低，数据传输速率高；</a:t>
            </a:r>
          </a:p>
          <a:p>
            <a:pPr marL="182563" indent="-182563">
              <a:lnSpc>
                <a:spcPct val="120000"/>
              </a:lnSpc>
              <a:defRPr/>
            </a:pPr>
            <a:r>
              <a:rPr lang="zh-CN" altLang="en-US" sz="2000" kern="1200" dirty="0" smtClean="0">
                <a:solidFill>
                  <a:srgbClr val="1A3868"/>
                </a:solidFill>
                <a:latin typeface="Times New Roman" pitchFamily="18" charset="0"/>
                <a:cs typeface="Times New Roman" pitchFamily="18" charset="0"/>
              </a:rPr>
              <a:t>局域网的数据传输速率提高得很快，大量局域网之间高速互连的需求越来越强烈；</a:t>
            </a:r>
          </a:p>
          <a:p>
            <a:pPr marL="182563" indent="-182563">
              <a:lnSpc>
                <a:spcPct val="120000"/>
              </a:lnSpc>
              <a:defRPr/>
            </a:pPr>
            <a:r>
              <a:rPr lang="zh-CN" altLang="en-US" sz="2000" kern="1200" dirty="0" smtClean="0">
                <a:solidFill>
                  <a:srgbClr val="1A3868"/>
                </a:solidFill>
                <a:latin typeface="Times New Roman" pitchFamily="18" charset="0"/>
                <a:cs typeface="Times New Roman" pitchFamily="18" charset="0"/>
              </a:rPr>
              <a:t>用户计算机性能提高，可以承担一部分原来是由通信子网承担的通信处理功能。</a:t>
            </a: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1_16比9模版">
  <a:themeElements>
    <a:clrScheme name="1_16比9模版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fontScheme name="1_16比9模版">
      <a:majorFont>
        <a:latin typeface="Constantia"/>
        <a:ea typeface="微软雅黑"/>
        <a:cs typeface=""/>
      </a:majorFont>
      <a:minorFont>
        <a:latin typeface="Constantia"/>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sz="2800" b="1" i="0" u="sng" strike="noStrike" cap="none" normalizeH="0" baseline="0" smtClean="0">
            <a:ln>
              <a:noFill/>
            </a:ln>
            <a:solidFill>
              <a:srgbClr val="000099"/>
            </a:solidFill>
            <a:effectLst/>
            <a:latin typeface="Times New Roman" pitchFamily="18" charset="0"/>
            <a:ea typeface="微软雅黑" pitchFamily="34" charset="-122"/>
            <a:cs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sz="2800" b="1" i="0" u="sng" strike="noStrike" cap="none" normalizeH="0" baseline="0" smtClean="0">
            <a:ln>
              <a:noFill/>
            </a:ln>
            <a:solidFill>
              <a:srgbClr val="000099"/>
            </a:solidFill>
            <a:effectLst/>
            <a:latin typeface="Times New Roman" pitchFamily="18" charset="0"/>
            <a:ea typeface="微软雅黑" pitchFamily="34" charset="-122"/>
            <a:cs typeface="Times New Roman" pitchFamily="18" charset="0"/>
          </a:defRPr>
        </a:defPPr>
      </a:lstStyle>
    </a:lnDef>
  </a:objectDefaults>
  <a:extraClrSchemeLst>
    <a:extraClrScheme>
      <a:clrScheme name="1_16比9模版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16比9模版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16比9模版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16比9模版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16比9模版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16比9模版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16比9模版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2_16比9模版">
  <a:themeElements>
    <a:clrScheme name="2_16比9模版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fontScheme name="2_16比9模版">
      <a:majorFont>
        <a:latin typeface="Constantia"/>
        <a:ea typeface="微软雅黑"/>
        <a:cs typeface=""/>
      </a:majorFont>
      <a:minorFont>
        <a:latin typeface="Constantia"/>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sz="2800" b="1" i="0" u="sng" strike="noStrike" cap="none" normalizeH="0" baseline="0" smtClean="0">
            <a:ln>
              <a:noFill/>
            </a:ln>
            <a:solidFill>
              <a:srgbClr val="000099"/>
            </a:solidFill>
            <a:effectLst/>
            <a:latin typeface="Times New Roman" pitchFamily="18" charset="0"/>
            <a:ea typeface="微软雅黑" pitchFamily="34" charset="-122"/>
            <a:cs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sz="2800" b="1" i="0" u="sng" strike="noStrike" cap="none" normalizeH="0" baseline="0" smtClean="0">
            <a:ln>
              <a:noFill/>
            </a:ln>
            <a:solidFill>
              <a:srgbClr val="000099"/>
            </a:solidFill>
            <a:effectLst/>
            <a:latin typeface="Times New Roman" pitchFamily="18" charset="0"/>
            <a:ea typeface="微软雅黑" pitchFamily="34" charset="-122"/>
            <a:cs typeface="Times New Roman" pitchFamily="18" charset="0"/>
          </a:defRPr>
        </a:defPPr>
      </a:lstStyle>
    </a:lnDef>
  </a:objectDefaults>
  <a:extraClrSchemeLst>
    <a:extraClrScheme>
      <a:clrScheme name="2_16比9模版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2_16比9模版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2_16比9模版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2_16比9模版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2_16比9模版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2_16比9模版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2_16比9模版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16比9模版</Template>
  <TotalTime>8492</TotalTime>
  <Words>4245</Words>
  <Application>Microsoft Office PowerPoint</Application>
  <PresentationFormat>自定义</PresentationFormat>
  <Paragraphs>365</Paragraphs>
  <Slides>53</Slides>
  <Notes>36</Notes>
  <HiddenSlides>0</HiddenSlides>
  <MMClips>0</MMClips>
  <ScaleCrop>false</ScaleCrop>
  <HeadingPairs>
    <vt:vector size="8" baseType="variant">
      <vt:variant>
        <vt:lpstr>已用的字体</vt:lpstr>
      </vt:variant>
      <vt:variant>
        <vt:i4>8</vt:i4>
      </vt:variant>
      <vt:variant>
        <vt:lpstr>主题</vt:lpstr>
      </vt:variant>
      <vt:variant>
        <vt:i4>2</vt:i4>
      </vt:variant>
      <vt:variant>
        <vt:lpstr>嵌入 OLE 服务器</vt:lpstr>
      </vt:variant>
      <vt:variant>
        <vt:i4>1</vt:i4>
      </vt:variant>
      <vt:variant>
        <vt:lpstr>幻灯片标题</vt:lpstr>
      </vt:variant>
      <vt:variant>
        <vt:i4>53</vt:i4>
      </vt:variant>
    </vt:vector>
  </HeadingPairs>
  <TitlesOfParts>
    <vt:vector size="64" baseType="lpstr">
      <vt:lpstr>Gulim</vt:lpstr>
      <vt:lpstr>华文新魏</vt:lpstr>
      <vt:lpstr>宋体</vt:lpstr>
      <vt:lpstr>微软雅黑</vt:lpstr>
      <vt:lpstr>Arial</vt:lpstr>
      <vt:lpstr>Constantia</vt:lpstr>
      <vt:lpstr>Copperplate Gothic Bold</vt:lpstr>
      <vt:lpstr>Times New Roman</vt:lpstr>
      <vt:lpstr>1_16比9模版</vt:lpstr>
      <vt:lpstr>2_16比9模版</vt:lpstr>
      <vt:lpstr>Visio</vt:lpstr>
      <vt:lpstr>计算机网络</vt:lpstr>
      <vt:lpstr>PowerPoint 演示文稿</vt:lpstr>
      <vt:lpstr>PowerPoint 演示文稿</vt:lpstr>
      <vt:lpstr>PowerPoint 演示文稿</vt:lpstr>
      <vt:lpstr>PowerPoint 演示文稿</vt:lpstr>
      <vt:lpstr>二、广域网技术的发展趋势</vt:lpstr>
      <vt:lpstr>2. 广域网技术的发展过程</vt:lpstr>
      <vt:lpstr>(1) 从X.25网到帧中继网</vt:lpstr>
      <vt:lpstr>帧中继(FR)技术发展的背景</vt:lpstr>
      <vt:lpstr>帧中继网的特点</vt:lpstr>
      <vt:lpstr>帧中继网提供虚拟专网（VPN）服务</vt:lpstr>
      <vt:lpstr>(2) 从B-ISDN 到ATM</vt:lpstr>
      <vt:lpstr>宽带综合业务数据网(B-ISDN) 的基本概念</vt:lpstr>
      <vt:lpstr>ATM技术的主要特点</vt:lpstr>
      <vt:lpstr>(3) 光传输网络技术</vt:lpstr>
      <vt:lpstr>光以太网技术</vt:lpstr>
      <vt:lpstr>光以太网的技术优势</vt:lpstr>
      <vt:lpstr>三、广域网技术发展与TCP/IP协议的关系</vt:lpstr>
      <vt:lpstr>PowerPoint 演示文稿</vt:lpstr>
      <vt:lpstr>PowerPoint 演示文稿</vt:lpstr>
      <vt:lpstr>以太网核心技术： 随机争用型介质访问控制</vt:lpstr>
      <vt:lpstr>以太网（Ethernet）的正式诞生</vt:lpstr>
      <vt:lpstr>不同的局域网技术按照时间排列的顺序</vt:lpstr>
      <vt:lpstr>以太网发展简史</vt:lpstr>
      <vt:lpstr>PowerPoint 演示文稿</vt:lpstr>
      <vt:lpstr>PowerPoint 演示文稿</vt:lpstr>
      <vt:lpstr>PowerPoint 演示文稿</vt:lpstr>
      <vt:lpstr>PowerPoint 演示文稿</vt:lpstr>
      <vt:lpstr>PowerPoint 演示文稿</vt:lpstr>
      <vt:lpstr>二、高速以太网技术的研究与发展</vt:lpstr>
      <vt:lpstr>三、无线局域网技术研究与发展</vt:lpstr>
      <vt:lpstr>802.11无线局域网的分类</vt:lpstr>
      <vt:lpstr>PowerPoint 演示文稿</vt:lpstr>
      <vt:lpstr>PowerPoint 演示文稿</vt:lpstr>
      <vt:lpstr>无线个人区域网</vt:lpstr>
      <vt:lpstr>蓝牙技术的研究与发展</vt:lpstr>
      <vt:lpstr>ZigBee无线网络技术及应用</vt:lpstr>
      <vt:lpstr>PowerPoint 演示文稿</vt:lpstr>
      <vt:lpstr>一、 城域网概念的发展与演变</vt:lpstr>
      <vt:lpstr>宽带城域网的定义</vt:lpstr>
      <vt:lpstr>现代化城市的宽带城域网功能</vt:lpstr>
      <vt:lpstr>宽带城域网技术的主要特征</vt:lpstr>
      <vt:lpstr>二、宽带城域网的结构与层次划分</vt:lpstr>
      <vt:lpstr>典型的宽带城域网的网络结构</vt:lpstr>
      <vt:lpstr>核心交换层的基本功能</vt:lpstr>
      <vt:lpstr>三、接入技术</vt:lpstr>
      <vt:lpstr>接入技术的基本类型</vt:lpstr>
      <vt:lpstr>从实现技术的角度宽带接入技术主要分为</vt:lpstr>
      <vt:lpstr>数字用户线xDSL接入技术</vt:lpstr>
      <vt:lpstr>光纤同轴电缆混合HFC网</vt:lpstr>
      <vt:lpstr>光纤接入技术</vt:lpstr>
      <vt:lpstr>宽带无线接入技术与802.16标准</vt:lpstr>
      <vt:lpstr>四、 计算机网络两个融合的发展趋势</vt:lpstr>
    </vt:vector>
  </TitlesOfParts>
  <Company>tonecom</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文件传输协议（一）</dc:title>
  <dc:creator>xjd</dc:creator>
  <cp:lastModifiedBy>WangYuxin</cp:lastModifiedBy>
  <cp:revision>1014</cp:revision>
  <cp:lastPrinted>1999-06-03T07:41:47Z</cp:lastPrinted>
  <dcterms:created xsi:type="dcterms:W3CDTF">1999-05-31T06:37:31Z</dcterms:created>
  <dcterms:modified xsi:type="dcterms:W3CDTF">2017-09-07T16:01:52Z</dcterms:modified>
</cp:coreProperties>
</file>